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handoutMasterIdLst>
    <p:handoutMasterId r:id="rId13"/>
  </p:handoutMasterIdLst>
  <p:sldIdLst>
    <p:sldId id="256" r:id="rId2"/>
    <p:sldId id="257" r:id="rId3"/>
    <p:sldId id="280" r:id="rId4"/>
    <p:sldId id="285" r:id="rId5"/>
    <p:sldId id="286" r:id="rId6"/>
    <p:sldId id="266" r:id="rId7"/>
    <p:sldId id="283" r:id="rId8"/>
    <p:sldId id="278" r:id="rId9"/>
    <p:sldId id="287" r:id="rId10"/>
    <p:sldId id="282" r:id="rId11"/>
  </p:sldIdLst>
  <p:sldSz cx="9144000" cy="6858000" type="screen4x3"/>
  <p:notesSz cx="6797675" cy="9926638"/>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6499"/>
    <a:srgbClr val="303030"/>
    <a:srgbClr val="7CA1CE"/>
    <a:srgbClr val="503E66"/>
    <a:srgbClr val="1D4575"/>
    <a:srgbClr val="383838"/>
    <a:srgbClr val="4B4B4B"/>
    <a:srgbClr val="4F81BD"/>
    <a:srgbClr val="6691C6"/>
    <a:srgbClr val="3170B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143" autoAdjust="0"/>
  </p:normalViewPr>
  <p:slideViewPr>
    <p:cSldViewPr snapToGrid="0" snapToObjects="1">
      <p:cViewPr>
        <p:scale>
          <a:sx n="61" d="100"/>
          <a:sy n="61" d="100"/>
        </p:scale>
        <p:origin x="-1718" y="-110"/>
      </p:cViewPr>
      <p:guideLst>
        <p:guide orient="horz" pos="3856"/>
        <p:guide orient="horz" pos="1002"/>
        <p:guide pos="5539"/>
        <p:guide pos="225"/>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B372BF-09B0-4CA1-A828-0CBF372F832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de-AT"/>
        </a:p>
      </dgm:t>
    </dgm:pt>
    <dgm:pt modelId="{59B46FD2-A615-49E0-8374-9566946D964B}">
      <dgm:prSet phldrT="[Text]" custT="1"/>
      <dgm:spPr>
        <a:solidFill>
          <a:srgbClr val="69436D"/>
        </a:solidFill>
      </dgm:spPr>
      <dgm:t>
        <a:bodyPr/>
        <a:lstStyle/>
        <a:p>
          <a:r>
            <a:rPr lang="en-US" sz="2000" dirty="0" smtClean="0"/>
            <a:t>The most often used evidence is the methodical practice knowledge.</a:t>
          </a:r>
          <a:endParaRPr lang="de-AT" sz="2000" dirty="0" smtClean="0"/>
        </a:p>
      </dgm:t>
    </dgm:pt>
    <dgm:pt modelId="{BAE73CD6-0ACE-49D1-9FEF-6A27903B3E91}" type="parTrans" cxnId="{521EBC80-578A-40A0-AB37-3EA55111F69E}">
      <dgm:prSet/>
      <dgm:spPr/>
      <dgm:t>
        <a:bodyPr/>
        <a:lstStyle/>
        <a:p>
          <a:endParaRPr lang="de-AT"/>
        </a:p>
      </dgm:t>
    </dgm:pt>
    <dgm:pt modelId="{1D40DE43-3DD0-4147-85C5-55FCA579D167}" type="sibTrans" cxnId="{521EBC80-578A-40A0-AB37-3EA55111F69E}">
      <dgm:prSet/>
      <dgm:spPr/>
      <dgm:t>
        <a:bodyPr/>
        <a:lstStyle/>
        <a:p>
          <a:endParaRPr lang="de-AT"/>
        </a:p>
      </dgm:t>
    </dgm:pt>
    <dgm:pt modelId="{606AE3CF-CECE-4161-85FA-4C044A8A7AD5}">
      <dgm:prSet phldrT="[Text]" custT="1"/>
      <dgm:spPr>
        <a:solidFill>
          <a:srgbClr val="326628"/>
        </a:solidFill>
      </dgm:spPr>
      <dgm:t>
        <a:bodyPr/>
        <a:lstStyle/>
        <a:p>
          <a:r>
            <a:rPr lang="de-AT" sz="2000" dirty="0" smtClean="0"/>
            <a:t>Information on QI/QA assurance criteria, indicators and tools can be identified, but ...</a:t>
          </a:r>
          <a:endParaRPr lang="de-AT" sz="2000" dirty="0"/>
        </a:p>
      </dgm:t>
    </dgm:pt>
    <dgm:pt modelId="{10332433-1C4A-4163-B4EB-A263501E2219}" type="parTrans" cxnId="{F9CD4FBC-2A9E-4191-BB61-922222AA4557}">
      <dgm:prSet/>
      <dgm:spPr/>
      <dgm:t>
        <a:bodyPr/>
        <a:lstStyle/>
        <a:p>
          <a:endParaRPr lang="de-AT"/>
        </a:p>
      </dgm:t>
    </dgm:pt>
    <dgm:pt modelId="{411383E3-F7CB-4356-B6FC-4C825CADE6CC}" type="sibTrans" cxnId="{F9CD4FBC-2A9E-4191-BB61-922222AA4557}">
      <dgm:prSet/>
      <dgm:spPr/>
      <dgm:t>
        <a:bodyPr/>
        <a:lstStyle/>
        <a:p>
          <a:endParaRPr lang="de-AT"/>
        </a:p>
      </dgm:t>
    </dgm:pt>
    <dgm:pt modelId="{5FF9CDA7-22DA-43CA-8E68-78AA079845ED}">
      <dgm:prSet phldrT="[Text]" custT="1"/>
      <dgm:spPr>
        <a:solidFill>
          <a:srgbClr val="2E507A"/>
        </a:solidFill>
      </dgm:spPr>
      <dgm:t>
        <a:bodyPr/>
        <a:lstStyle/>
        <a:p>
          <a:r>
            <a:rPr lang="de-AT" sz="2000" dirty="0" smtClean="0"/>
            <a:t>Few European publications identified</a:t>
          </a:r>
        </a:p>
      </dgm:t>
    </dgm:pt>
    <dgm:pt modelId="{992208D2-CAC1-4B3C-A72B-DA4A1D258DFC}" type="sibTrans" cxnId="{F5C7FF20-33B6-4D7D-9957-77A1866D831B}">
      <dgm:prSet/>
      <dgm:spPr/>
      <dgm:t>
        <a:bodyPr/>
        <a:lstStyle/>
        <a:p>
          <a:endParaRPr lang="de-AT"/>
        </a:p>
      </dgm:t>
    </dgm:pt>
    <dgm:pt modelId="{9CBD02C8-86E7-422F-A1A4-AD6F35D013EB}" type="parTrans" cxnId="{F5C7FF20-33B6-4D7D-9957-77A1866D831B}">
      <dgm:prSet/>
      <dgm:spPr/>
      <dgm:t>
        <a:bodyPr/>
        <a:lstStyle/>
        <a:p>
          <a:endParaRPr lang="de-AT"/>
        </a:p>
      </dgm:t>
    </dgm:pt>
    <dgm:pt modelId="{43D9E179-9CB9-4079-A708-D15C47E709AD}" type="pres">
      <dgm:prSet presAssocID="{82B372BF-09B0-4CA1-A828-0CBF372F8324}" presName="linear" presStyleCnt="0">
        <dgm:presLayoutVars>
          <dgm:dir/>
          <dgm:animLvl val="lvl"/>
          <dgm:resizeHandles val="exact"/>
        </dgm:presLayoutVars>
      </dgm:prSet>
      <dgm:spPr/>
      <dgm:t>
        <a:bodyPr/>
        <a:lstStyle/>
        <a:p>
          <a:endParaRPr lang="de-AT"/>
        </a:p>
      </dgm:t>
    </dgm:pt>
    <dgm:pt modelId="{F7519B38-1A75-409D-8138-8606E2AF3DF8}" type="pres">
      <dgm:prSet presAssocID="{5FF9CDA7-22DA-43CA-8E68-78AA079845ED}" presName="parentLin" presStyleCnt="0"/>
      <dgm:spPr/>
    </dgm:pt>
    <dgm:pt modelId="{BCDD7F77-E997-4881-992D-52449FD54BEE}" type="pres">
      <dgm:prSet presAssocID="{5FF9CDA7-22DA-43CA-8E68-78AA079845ED}" presName="parentLeftMargin" presStyleLbl="node1" presStyleIdx="0" presStyleCnt="3"/>
      <dgm:spPr/>
      <dgm:t>
        <a:bodyPr/>
        <a:lstStyle/>
        <a:p>
          <a:endParaRPr lang="de-AT"/>
        </a:p>
      </dgm:t>
    </dgm:pt>
    <dgm:pt modelId="{3BFEAD55-6858-440C-8F1C-4A624AEB777F}" type="pres">
      <dgm:prSet presAssocID="{5FF9CDA7-22DA-43CA-8E68-78AA079845ED}" presName="parentText" presStyleLbl="node1" presStyleIdx="0" presStyleCnt="3" custScaleX="108877" custScaleY="91596" custLinFactNeighborY="2772">
        <dgm:presLayoutVars>
          <dgm:chMax val="0"/>
          <dgm:bulletEnabled val="1"/>
        </dgm:presLayoutVars>
      </dgm:prSet>
      <dgm:spPr/>
      <dgm:t>
        <a:bodyPr/>
        <a:lstStyle/>
        <a:p>
          <a:endParaRPr lang="de-AT"/>
        </a:p>
      </dgm:t>
    </dgm:pt>
    <dgm:pt modelId="{12124BBB-7B8C-47EF-AF2D-D461FC8EF07E}" type="pres">
      <dgm:prSet presAssocID="{5FF9CDA7-22DA-43CA-8E68-78AA079845ED}" presName="negativeSpace" presStyleCnt="0"/>
      <dgm:spPr/>
    </dgm:pt>
    <dgm:pt modelId="{BC5D5A3A-F1D6-4D22-ABF8-A307AC3BCFE1}" type="pres">
      <dgm:prSet presAssocID="{5FF9CDA7-22DA-43CA-8E68-78AA079845ED}" presName="childText" presStyleLbl="conFgAcc1" presStyleIdx="0" presStyleCnt="3" custLinFactY="-660" custLinFactNeighborY="-100000">
        <dgm:presLayoutVars>
          <dgm:bulletEnabled val="1"/>
        </dgm:presLayoutVars>
      </dgm:prSet>
      <dgm:spPr>
        <a:solidFill>
          <a:schemeClr val="accent1">
            <a:lumMod val="40000"/>
            <a:lumOff val="60000"/>
            <a:alpha val="90000"/>
          </a:schemeClr>
        </a:solidFill>
      </dgm:spPr>
    </dgm:pt>
    <dgm:pt modelId="{C92884C8-A289-4A5C-9972-4F0DC8014CF0}" type="pres">
      <dgm:prSet presAssocID="{992208D2-CAC1-4B3C-A72B-DA4A1D258DFC}" presName="spaceBetweenRectangles" presStyleCnt="0"/>
      <dgm:spPr/>
    </dgm:pt>
    <dgm:pt modelId="{8B0D7202-39BE-4BC3-9D02-EC6B2AF2C130}" type="pres">
      <dgm:prSet presAssocID="{59B46FD2-A615-49E0-8374-9566946D964B}" presName="parentLin" presStyleCnt="0"/>
      <dgm:spPr/>
    </dgm:pt>
    <dgm:pt modelId="{0FA96C13-B685-44B1-A942-8F11B838A86B}" type="pres">
      <dgm:prSet presAssocID="{59B46FD2-A615-49E0-8374-9566946D964B}" presName="parentLeftMargin" presStyleLbl="node1" presStyleIdx="0" presStyleCnt="3"/>
      <dgm:spPr/>
      <dgm:t>
        <a:bodyPr/>
        <a:lstStyle/>
        <a:p>
          <a:endParaRPr lang="de-AT"/>
        </a:p>
      </dgm:t>
    </dgm:pt>
    <dgm:pt modelId="{6076566E-C324-4F4D-9972-CB1BE34A173D}" type="pres">
      <dgm:prSet presAssocID="{59B46FD2-A615-49E0-8374-9566946D964B}" presName="parentText" presStyleLbl="node1" presStyleIdx="1" presStyleCnt="3" custScaleX="108877" custScaleY="97844">
        <dgm:presLayoutVars>
          <dgm:chMax val="0"/>
          <dgm:bulletEnabled val="1"/>
        </dgm:presLayoutVars>
      </dgm:prSet>
      <dgm:spPr/>
      <dgm:t>
        <a:bodyPr/>
        <a:lstStyle/>
        <a:p>
          <a:endParaRPr lang="de-AT"/>
        </a:p>
      </dgm:t>
    </dgm:pt>
    <dgm:pt modelId="{30238998-EDC1-44F7-A767-E073D8A359CD}" type="pres">
      <dgm:prSet presAssocID="{59B46FD2-A615-49E0-8374-9566946D964B}" presName="negativeSpace" presStyleCnt="0"/>
      <dgm:spPr/>
    </dgm:pt>
    <dgm:pt modelId="{6CB22EDF-05D1-46FD-BCC2-F5CA89F7889E}" type="pres">
      <dgm:prSet presAssocID="{59B46FD2-A615-49E0-8374-9566946D964B}" presName="childText" presStyleLbl="conFgAcc1" presStyleIdx="1" presStyleCnt="3" custLinFactY="-5415" custLinFactNeighborY="-100000">
        <dgm:presLayoutVars>
          <dgm:bulletEnabled val="1"/>
        </dgm:presLayoutVars>
      </dgm:prSet>
      <dgm:spPr>
        <a:solidFill>
          <a:srgbClr val="BD9BC1">
            <a:alpha val="89804"/>
          </a:srgbClr>
        </a:solidFill>
      </dgm:spPr>
    </dgm:pt>
    <dgm:pt modelId="{C2B50446-B606-45BA-9DE0-F214180A5B7B}" type="pres">
      <dgm:prSet presAssocID="{1D40DE43-3DD0-4147-85C5-55FCA579D167}" presName="spaceBetweenRectangles" presStyleCnt="0"/>
      <dgm:spPr/>
    </dgm:pt>
    <dgm:pt modelId="{39473052-2B90-440E-9483-57141CA384F8}" type="pres">
      <dgm:prSet presAssocID="{606AE3CF-CECE-4161-85FA-4C044A8A7AD5}" presName="parentLin" presStyleCnt="0"/>
      <dgm:spPr/>
    </dgm:pt>
    <dgm:pt modelId="{14984365-BC57-42F4-83FB-98219727010A}" type="pres">
      <dgm:prSet presAssocID="{606AE3CF-CECE-4161-85FA-4C044A8A7AD5}" presName="parentLeftMargin" presStyleLbl="node1" presStyleIdx="1" presStyleCnt="3"/>
      <dgm:spPr/>
      <dgm:t>
        <a:bodyPr/>
        <a:lstStyle/>
        <a:p>
          <a:endParaRPr lang="de-AT"/>
        </a:p>
      </dgm:t>
    </dgm:pt>
    <dgm:pt modelId="{2341C304-5A07-4666-BB20-9EC32D6359F1}" type="pres">
      <dgm:prSet presAssocID="{606AE3CF-CECE-4161-85FA-4C044A8A7AD5}" presName="parentText" presStyleLbl="node1" presStyleIdx="2" presStyleCnt="3" custScaleX="108877" custScaleY="106128" custLinFactNeighborX="10823" custLinFactNeighborY="8126">
        <dgm:presLayoutVars>
          <dgm:chMax val="0"/>
          <dgm:bulletEnabled val="1"/>
        </dgm:presLayoutVars>
      </dgm:prSet>
      <dgm:spPr/>
      <dgm:t>
        <a:bodyPr/>
        <a:lstStyle/>
        <a:p>
          <a:endParaRPr lang="de-AT"/>
        </a:p>
      </dgm:t>
    </dgm:pt>
    <dgm:pt modelId="{6AB8AE3B-CA6D-4087-831A-3B379B1CED62}" type="pres">
      <dgm:prSet presAssocID="{606AE3CF-CECE-4161-85FA-4C044A8A7AD5}" presName="negativeSpace" presStyleCnt="0"/>
      <dgm:spPr/>
    </dgm:pt>
    <dgm:pt modelId="{6DCE1253-0C9D-422F-BC8A-2068F465FF88}" type="pres">
      <dgm:prSet presAssocID="{606AE3CF-CECE-4161-85FA-4C044A8A7AD5}" presName="childText" presStyleLbl="conFgAcc1" presStyleIdx="2" presStyleCnt="3" custLinFactNeighborY="-57096">
        <dgm:presLayoutVars>
          <dgm:bulletEnabled val="1"/>
        </dgm:presLayoutVars>
      </dgm:prSet>
      <dgm:spPr>
        <a:solidFill>
          <a:schemeClr val="accent3">
            <a:lumMod val="40000"/>
            <a:lumOff val="60000"/>
            <a:alpha val="90000"/>
          </a:schemeClr>
        </a:solidFill>
      </dgm:spPr>
    </dgm:pt>
  </dgm:ptLst>
  <dgm:cxnLst>
    <dgm:cxn modelId="{6FCB57B3-20E3-45F5-919C-2D5F13C3C744}" type="presOf" srcId="{5FF9CDA7-22DA-43CA-8E68-78AA079845ED}" destId="{BCDD7F77-E997-4881-992D-52449FD54BEE}" srcOrd="0" destOrd="0" presId="urn:microsoft.com/office/officeart/2005/8/layout/list1"/>
    <dgm:cxn modelId="{F77309DB-978D-42D4-B1DE-05B4E428BBAD}" type="presOf" srcId="{82B372BF-09B0-4CA1-A828-0CBF372F8324}" destId="{43D9E179-9CB9-4079-A708-D15C47E709AD}" srcOrd="0" destOrd="0" presId="urn:microsoft.com/office/officeart/2005/8/layout/list1"/>
    <dgm:cxn modelId="{F9CD4FBC-2A9E-4191-BB61-922222AA4557}" srcId="{82B372BF-09B0-4CA1-A828-0CBF372F8324}" destId="{606AE3CF-CECE-4161-85FA-4C044A8A7AD5}" srcOrd="2" destOrd="0" parTransId="{10332433-1C4A-4163-B4EB-A263501E2219}" sibTransId="{411383E3-F7CB-4356-B6FC-4C825CADE6CC}"/>
    <dgm:cxn modelId="{229FC73D-6B93-4A05-988D-A3FC976152F5}" type="presOf" srcId="{606AE3CF-CECE-4161-85FA-4C044A8A7AD5}" destId="{2341C304-5A07-4666-BB20-9EC32D6359F1}" srcOrd="1" destOrd="0" presId="urn:microsoft.com/office/officeart/2005/8/layout/list1"/>
    <dgm:cxn modelId="{4AD066CE-18B8-4BF2-BD8F-4BAB6A0362E3}" type="presOf" srcId="{606AE3CF-CECE-4161-85FA-4C044A8A7AD5}" destId="{14984365-BC57-42F4-83FB-98219727010A}" srcOrd="0" destOrd="0" presId="urn:microsoft.com/office/officeart/2005/8/layout/list1"/>
    <dgm:cxn modelId="{521EBC80-578A-40A0-AB37-3EA55111F69E}" srcId="{82B372BF-09B0-4CA1-A828-0CBF372F8324}" destId="{59B46FD2-A615-49E0-8374-9566946D964B}" srcOrd="1" destOrd="0" parTransId="{BAE73CD6-0ACE-49D1-9FEF-6A27903B3E91}" sibTransId="{1D40DE43-3DD0-4147-85C5-55FCA579D167}"/>
    <dgm:cxn modelId="{A8D026C0-1E36-4856-890F-ACCD3E60BF23}" type="presOf" srcId="{59B46FD2-A615-49E0-8374-9566946D964B}" destId="{6076566E-C324-4F4D-9972-CB1BE34A173D}" srcOrd="1" destOrd="0" presId="urn:microsoft.com/office/officeart/2005/8/layout/list1"/>
    <dgm:cxn modelId="{F5C7FF20-33B6-4D7D-9957-77A1866D831B}" srcId="{82B372BF-09B0-4CA1-A828-0CBF372F8324}" destId="{5FF9CDA7-22DA-43CA-8E68-78AA079845ED}" srcOrd="0" destOrd="0" parTransId="{9CBD02C8-86E7-422F-A1A4-AD6F35D013EB}" sibTransId="{992208D2-CAC1-4B3C-A72B-DA4A1D258DFC}"/>
    <dgm:cxn modelId="{F185B853-8C14-4C36-B8D4-C67E9D0EC492}" type="presOf" srcId="{59B46FD2-A615-49E0-8374-9566946D964B}" destId="{0FA96C13-B685-44B1-A942-8F11B838A86B}" srcOrd="0" destOrd="0" presId="urn:microsoft.com/office/officeart/2005/8/layout/list1"/>
    <dgm:cxn modelId="{213CA7B8-400D-42AF-8B4F-F068712416C6}" type="presOf" srcId="{5FF9CDA7-22DA-43CA-8E68-78AA079845ED}" destId="{3BFEAD55-6858-440C-8F1C-4A624AEB777F}" srcOrd="1" destOrd="0" presId="urn:microsoft.com/office/officeart/2005/8/layout/list1"/>
    <dgm:cxn modelId="{0B09F7A6-E212-448E-9EA0-6775A54FE2B2}" type="presParOf" srcId="{43D9E179-9CB9-4079-A708-D15C47E709AD}" destId="{F7519B38-1A75-409D-8138-8606E2AF3DF8}" srcOrd="0" destOrd="0" presId="urn:microsoft.com/office/officeart/2005/8/layout/list1"/>
    <dgm:cxn modelId="{D7907ADD-8B46-4F4F-B440-8559F79B4D5A}" type="presParOf" srcId="{F7519B38-1A75-409D-8138-8606E2AF3DF8}" destId="{BCDD7F77-E997-4881-992D-52449FD54BEE}" srcOrd="0" destOrd="0" presId="urn:microsoft.com/office/officeart/2005/8/layout/list1"/>
    <dgm:cxn modelId="{2DDFEC4A-0B15-400D-A04A-9B6F66F87B76}" type="presParOf" srcId="{F7519B38-1A75-409D-8138-8606E2AF3DF8}" destId="{3BFEAD55-6858-440C-8F1C-4A624AEB777F}" srcOrd="1" destOrd="0" presId="urn:microsoft.com/office/officeart/2005/8/layout/list1"/>
    <dgm:cxn modelId="{CA819F37-7021-476F-8F88-8FAEBD6C063F}" type="presParOf" srcId="{43D9E179-9CB9-4079-A708-D15C47E709AD}" destId="{12124BBB-7B8C-47EF-AF2D-D461FC8EF07E}" srcOrd="1" destOrd="0" presId="urn:microsoft.com/office/officeart/2005/8/layout/list1"/>
    <dgm:cxn modelId="{230DB6D0-5A90-48E9-893B-355E55279E50}" type="presParOf" srcId="{43D9E179-9CB9-4079-A708-D15C47E709AD}" destId="{BC5D5A3A-F1D6-4D22-ABF8-A307AC3BCFE1}" srcOrd="2" destOrd="0" presId="urn:microsoft.com/office/officeart/2005/8/layout/list1"/>
    <dgm:cxn modelId="{0BA67648-C6B9-4FD1-97C2-899001765B7C}" type="presParOf" srcId="{43D9E179-9CB9-4079-A708-D15C47E709AD}" destId="{C92884C8-A289-4A5C-9972-4F0DC8014CF0}" srcOrd="3" destOrd="0" presId="urn:microsoft.com/office/officeart/2005/8/layout/list1"/>
    <dgm:cxn modelId="{C37D7003-467C-4F4F-BEB2-60B1E5A15BCC}" type="presParOf" srcId="{43D9E179-9CB9-4079-A708-D15C47E709AD}" destId="{8B0D7202-39BE-4BC3-9D02-EC6B2AF2C130}" srcOrd="4" destOrd="0" presId="urn:microsoft.com/office/officeart/2005/8/layout/list1"/>
    <dgm:cxn modelId="{555FDB68-7844-42AE-B2A8-9D2402134395}" type="presParOf" srcId="{8B0D7202-39BE-4BC3-9D02-EC6B2AF2C130}" destId="{0FA96C13-B685-44B1-A942-8F11B838A86B}" srcOrd="0" destOrd="0" presId="urn:microsoft.com/office/officeart/2005/8/layout/list1"/>
    <dgm:cxn modelId="{1D8BAAA0-722F-43FD-ADF3-54583A0708E1}" type="presParOf" srcId="{8B0D7202-39BE-4BC3-9D02-EC6B2AF2C130}" destId="{6076566E-C324-4F4D-9972-CB1BE34A173D}" srcOrd="1" destOrd="0" presId="urn:microsoft.com/office/officeart/2005/8/layout/list1"/>
    <dgm:cxn modelId="{476BE49F-06DE-4612-B1B7-D3558E049205}" type="presParOf" srcId="{43D9E179-9CB9-4079-A708-D15C47E709AD}" destId="{30238998-EDC1-44F7-A767-E073D8A359CD}" srcOrd="5" destOrd="0" presId="urn:microsoft.com/office/officeart/2005/8/layout/list1"/>
    <dgm:cxn modelId="{5DDC0DD4-AFC7-44E9-B55C-906A8EE51409}" type="presParOf" srcId="{43D9E179-9CB9-4079-A708-D15C47E709AD}" destId="{6CB22EDF-05D1-46FD-BCC2-F5CA89F7889E}" srcOrd="6" destOrd="0" presId="urn:microsoft.com/office/officeart/2005/8/layout/list1"/>
    <dgm:cxn modelId="{1A9E330B-F2DA-4FF0-B179-6E7E8505F60B}" type="presParOf" srcId="{43D9E179-9CB9-4079-A708-D15C47E709AD}" destId="{C2B50446-B606-45BA-9DE0-F214180A5B7B}" srcOrd="7" destOrd="0" presId="urn:microsoft.com/office/officeart/2005/8/layout/list1"/>
    <dgm:cxn modelId="{B48DD601-D990-477F-A4CD-0951496B8211}" type="presParOf" srcId="{43D9E179-9CB9-4079-A708-D15C47E709AD}" destId="{39473052-2B90-440E-9483-57141CA384F8}" srcOrd="8" destOrd="0" presId="urn:microsoft.com/office/officeart/2005/8/layout/list1"/>
    <dgm:cxn modelId="{4498E706-EE51-4813-B99E-E08861EB8B5A}" type="presParOf" srcId="{39473052-2B90-440E-9483-57141CA384F8}" destId="{14984365-BC57-42F4-83FB-98219727010A}" srcOrd="0" destOrd="0" presId="urn:microsoft.com/office/officeart/2005/8/layout/list1"/>
    <dgm:cxn modelId="{AE07FE06-5E70-4AA3-AC3A-5EF00E85BED7}" type="presParOf" srcId="{39473052-2B90-440E-9483-57141CA384F8}" destId="{2341C304-5A07-4666-BB20-9EC32D6359F1}" srcOrd="1" destOrd="0" presId="urn:microsoft.com/office/officeart/2005/8/layout/list1"/>
    <dgm:cxn modelId="{6D01D4D7-DF7E-4AC2-8A93-18218F2ED4EC}" type="presParOf" srcId="{43D9E179-9CB9-4079-A708-D15C47E709AD}" destId="{6AB8AE3B-CA6D-4087-831A-3B379B1CED62}" srcOrd="9" destOrd="0" presId="urn:microsoft.com/office/officeart/2005/8/layout/list1"/>
    <dgm:cxn modelId="{63C9C230-671C-4C5E-BFE4-CC8906CE3CAA}" type="presParOf" srcId="{43D9E179-9CB9-4079-A708-D15C47E709AD}" destId="{6DCE1253-0C9D-422F-BC8A-2068F465FF88}"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5D5A3A-F1D6-4D22-ABF8-A307AC3BCFE1}">
      <dsp:nvSpPr>
        <dsp:cNvPr id="0" name=""/>
        <dsp:cNvSpPr/>
      </dsp:nvSpPr>
      <dsp:spPr>
        <a:xfrm>
          <a:off x="0" y="277276"/>
          <a:ext cx="6096000" cy="806400"/>
        </a:xfrm>
        <a:prstGeom prst="rect">
          <a:avLst/>
        </a:prstGeom>
        <a:solidFill>
          <a:schemeClr val="accent1">
            <a:lumMod val="40000"/>
            <a:lumOff val="6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BFEAD55-6858-440C-8F1C-4A624AEB777F}">
      <dsp:nvSpPr>
        <dsp:cNvPr id="0" name=""/>
        <dsp:cNvSpPr/>
      </dsp:nvSpPr>
      <dsp:spPr>
        <a:xfrm>
          <a:off x="304800" y="88652"/>
          <a:ext cx="4645999" cy="865252"/>
        </a:xfrm>
        <a:prstGeom prst="roundRect">
          <a:avLst/>
        </a:prstGeom>
        <a:solidFill>
          <a:srgbClr val="2E507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89000">
            <a:lnSpc>
              <a:spcPct val="90000"/>
            </a:lnSpc>
            <a:spcBef>
              <a:spcPct val="0"/>
            </a:spcBef>
            <a:spcAft>
              <a:spcPct val="35000"/>
            </a:spcAft>
          </a:pPr>
          <a:r>
            <a:rPr lang="de-AT" sz="2000" kern="1200" dirty="0" smtClean="0"/>
            <a:t>Few European publications identified</a:t>
          </a:r>
        </a:p>
      </dsp:txBody>
      <dsp:txXfrm>
        <a:off x="347038" y="130890"/>
        <a:ext cx="4561523" cy="780776"/>
      </dsp:txXfrm>
    </dsp:sp>
    <dsp:sp modelId="{6CB22EDF-05D1-46FD-BCC2-F5CA89F7889E}">
      <dsp:nvSpPr>
        <dsp:cNvPr id="0" name=""/>
        <dsp:cNvSpPr/>
      </dsp:nvSpPr>
      <dsp:spPr>
        <a:xfrm>
          <a:off x="0" y="1670086"/>
          <a:ext cx="6096000" cy="806400"/>
        </a:xfrm>
        <a:prstGeom prst="rect">
          <a:avLst/>
        </a:prstGeom>
        <a:solidFill>
          <a:srgbClr val="BD9BC1">
            <a:alpha val="89804"/>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76566E-C324-4F4D-9972-CB1BE34A173D}">
      <dsp:nvSpPr>
        <dsp:cNvPr id="0" name=""/>
        <dsp:cNvSpPr/>
      </dsp:nvSpPr>
      <dsp:spPr>
        <a:xfrm>
          <a:off x="304800" y="1434599"/>
          <a:ext cx="4645999" cy="924273"/>
        </a:xfrm>
        <a:prstGeom prst="roundRect">
          <a:avLst/>
        </a:prstGeom>
        <a:solidFill>
          <a:srgbClr val="69436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89000">
            <a:lnSpc>
              <a:spcPct val="90000"/>
            </a:lnSpc>
            <a:spcBef>
              <a:spcPct val="0"/>
            </a:spcBef>
            <a:spcAft>
              <a:spcPct val="35000"/>
            </a:spcAft>
          </a:pPr>
          <a:r>
            <a:rPr lang="en-US" sz="2000" kern="1200" dirty="0" smtClean="0"/>
            <a:t>The most often used evidence is the methodical practice knowledge.</a:t>
          </a:r>
          <a:endParaRPr lang="de-AT" sz="2000" kern="1200" dirty="0" smtClean="0"/>
        </a:p>
      </dsp:txBody>
      <dsp:txXfrm>
        <a:off x="349919" y="1479718"/>
        <a:ext cx="4555761" cy="834035"/>
      </dsp:txXfrm>
    </dsp:sp>
    <dsp:sp modelId="{6DCE1253-0C9D-422F-BC8A-2068F465FF88}">
      <dsp:nvSpPr>
        <dsp:cNvPr id="0" name=""/>
        <dsp:cNvSpPr/>
      </dsp:nvSpPr>
      <dsp:spPr>
        <a:xfrm>
          <a:off x="0" y="3126284"/>
          <a:ext cx="6096000" cy="806400"/>
        </a:xfrm>
        <a:prstGeom prst="rect">
          <a:avLst/>
        </a:prstGeom>
        <a:solidFill>
          <a:schemeClr val="accent3">
            <a:lumMod val="40000"/>
            <a:lumOff val="6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41C304-5A07-4666-BB20-9EC32D6359F1}">
      <dsp:nvSpPr>
        <dsp:cNvPr id="0" name=""/>
        <dsp:cNvSpPr/>
      </dsp:nvSpPr>
      <dsp:spPr>
        <a:xfrm>
          <a:off x="337788" y="2942514"/>
          <a:ext cx="4645999" cy="1002527"/>
        </a:xfrm>
        <a:prstGeom prst="roundRect">
          <a:avLst/>
        </a:prstGeom>
        <a:solidFill>
          <a:srgbClr val="32662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89000">
            <a:lnSpc>
              <a:spcPct val="90000"/>
            </a:lnSpc>
            <a:spcBef>
              <a:spcPct val="0"/>
            </a:spcBef>
            <a:spcAft>
              <a:spcPct val="35000"/>
            </a:spcAft>
          </a:pPr>
          <a:r>
            <a:rPr lang="de-AT" sz="2000" kern="1200" dirty="0" smtClean="0"/>
            <a:t>Information on QI/QA assurance criteria, indicators and tools can be identified, but ...</a:t>
          </a:r>
          <a:endParaRPr lang="de-AT" sz="2000" kern="1200" dirty="0"/>
        </a:p>
      </dsp:txBody>
      <dsp:txXfrm>
        <a:off x="386727" y="2991453"/>
        <a:ext cx="4548121" cy="90464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45659" cy="496332"/>
          </a:xfrm>
          <a:prstGeom prst="rect">
            <a:avLst/>
          </a:prstGeom>
        </p:spPr>
        <p:txBody>
          <a:bodyPr vert="horz" lIns="92446" tIns="46223" rIns="92446" bIns="46223"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6332"/>
          </a:xfrm>
          <a:prstGeom prst="rect">
            <a:avLst/>
          </a:prstGeom>
        </p:spPr>
        <p:txBody>
          <a:bodyPr vert="horz" lIns="92446" tIns="46223" rIns="92446" bIns="46223" rtlCol="0"/>
          <a:lstStyle>
            <a:lvl1pPr algn="r">
              <a:defRPr sz="1200"/>
            </a:lvl1pPr>
          </a:lstStyle>
          <a:p>
            <a:fld id="{98651AD0-9733-7C4A-B39F-4C7A39E760D0}" type="datetimeFigureOut">
              <a:rPr lang="de-DE" smtClean="0"/>
              <a:pPr/>
              <a:t>18.06.2014</a:t>
            </a:fld>
            <a:endParaRPr lang="de-DE"/>
          </a:p>
        </p:txBody>
      </p:sp>
      <p:sp>
        <p:nvSpPr>
          <p:cNvPr id="4" name="Fußzeilenplatzhalter 3"/>
          <p:cNvSpPr>
            <a:spLocks noGrp="1"/>
          </p:cNvSpPr>
          <p:nvPr>
            <p:ph type="ftr" sz="quarter" idx="2"/>
          </p:nvPr>
        </p:nvSpPr>
        <p:spPr>
          <a:xfrm>
            <a:off x="0" y="9428583"/>
            <a:ext cx="2945659" cy="496332"/>
          </a:xfrm>
          <a:prstGeom prst="rect">
            <a:avLst/>
          </a:prstGeom>
        </p:spPr>
        <p:txBody>
          <a:bodyPr vert="horz" lIns="92446" tIns="46223" rIns="92446" bIns="46223"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3"/>
            <a:ext cx="2945659" cy="496332"/>
          </a:xfrm>
          <a:prstGeom prst="rect">
            <a:avLst/>
          </a:prstGeom>
        </p:spPr>
        <p:txBody>
          <a:bodyPr vert="horz" lIns="92446" tIns="46223" rIns="92446" bIns="46223" rtlCol="0" anchor="b"/>
          <a:lstStyle>
            <a:lvl1pPr algn="r">
              <a:defRPr sz="1200"/>
            </a:lvl1pPr>
          </a:lstStyle>
          <a:p>
            <a:fld id="{E84CB3EA-C792-0641-884C-11C220D15310}" type="slidenum">
              <a:rPr lang="de-DE" smtClean="0"/>
              <a:pPr/>
              <a:t>‹#›</a:t>
            </a:fld>
            <a:endParaRPr lang="de-DE"/>
          </a:p>
        </p:txBody>
      </p:sp>
    </p:spTree>
    <p:extLst>
      <p:ext uri="{BB962C8B-B14F-4D97-AF65-F5344CB8AC3E}">
        <p14:creationId xmlns:p14="http://schemas.microsoft.com/office/powerpoint/2010/main" val="12063724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2446" tIns="46223" rIns="92446" bIns="46223" rtlCol="0"/>
          <a:lstStyle>
            <a:lvl1pPr algn="l">
              <a:defRPr sz="1200"/>
            </a:lvl1pPr>
          </a:lstStyle>
          <a:p>
            <a:endParaRPr lang="de-AT"/>
          </a:p>
        </p:txBody>
      </p:sp>
      <p:sp>
        <p:nvSpPr>
          <p:cNvPr id="3" name="Datumsplatzhalter 2"/>
          <p:cNvSpPr>
            <a:spLocks noGrp="1"/>
          </p:cNvSpPr>
          <p:nvPr>
            <p:ph type="dt" idx="1"/>
          </p:nvPr>
        </p:nvSpPr>
        <p:spPr>
          <a:xfrm>
            <a:off x="3850443" y="0"/>
            <a:ext cx="2945659" cy="496332"/>
          </a:xfrm>
          <a:prstGeom prst="rect">
            <a:avLst/>
          </a:prstGeom>
        </p:spPr>
        <p:txBody>
          <a:bodyPr vert="horz" lIns="92446" tIns="46223" rIns="92446" bIns="46223" rtlCol="0"/>
          <a:lstStyle>
            <a:lvl1pPr algn="r">
              <a:defRPr sz="1200"/>
            </a:lvl1pPr>
          </a:lstStyle>
          <a:p>
            <a:fld id="{7A19BEE0-598C-4858-A439-753E34679212}" type="datetimeFigureOut">
              <a:rPr lang="de-AT" smtClean="0"/>
              <a:pPr/>
              <a:t>18.06.2014</a:t>
            </a:fld>
            <a:endParaRPr lang="de-AT"/>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446" tIns="46223" rIns="92446" bIns="46223" rtlCol="0" anchor="ctr"/>
          <a:lstStyle/>
          <a:p>
            <a:endParaRPr lang="de-AT"/>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2446" tIns="46223" rIns="92446" bIns="46223"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0" y="9428583"/>
            <a:ext cx="2945659" cy="496332"/>
          </a:xfrm>
          <a:prstGeom prst="rect">
            <a:avLst/>
          </a:prstGeom>
        </p:spPr>
        <p:txBody>
          <a:bodyPr vert="horz" lIns="92446" tIns="46223" rIns="92446" bIns="46223" rtlCol="0" anchor="b"/>
          <a:lstStyle>
            <a:lvl1pPr algn="l">
              <a:defRPr sz="1200"/>
            </a:lvl1pPr>
          </a:lstStyle>
          <a:p>
            <a:endParaRPr lang="de-AT"/>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lIns="92446" tIns="46223" rIns="92446" bIns="46223" rtlCol="0" anchor="b"/>
          <a:lstStyle>
            <a:lvl1pPr algn="r">
              <a:defRPr sz="1200"/>
            </a:lvl1pPr>
          </a:lstStyle>
          <a:p>
            <a:fld id="{2AFEA223-4F50-4DD6-9CC4-15E4F51256E0}" type="slidenum">
              <a:rPr lang="de-AT" smtClean="0"/>
              <a:pPr/>
              <a:t>‹#›</a:t>
            </a:fld>
            <a:endParaRPr lang="de-AT"/>
          </a:p>
        </p:txBody>
      </p:sp>
    </p:spTree>
    <p:extLst>
      <p:ext uri="{BB962C8B-B14F-4D97-AF65-F5344CB8AC3E}">
        <p14:creationId xmlns:p14="http://schemas.microsoft.com/office/powerpoint/2010/main" val="421254536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Ist etwas größer</a:t>
            </a:r>
            <a:endParaRPr lang="de-AT" dirty="0"/>
          </a:p>
        </p:txBody>
      </p:sp>
      <p:sp>
        <p:nvSpPr>
          <p:cNvPr id="4" name="Foliennummernplatzhalter 3"/>
          <p:cNvSpPr>
            <a:spLocks noGrp="1"/>
          </p:cNvSpPr>
          <p:nvPr>
            <p:ph type="sldNum" sz="quarter" idx="10"/>
          </p:nvPr>
        </p:nvSpPr>
        <p:spPr/>
        <p:txBody>
          <a:bodyPr/>
          <a:lstStyle/>
          <a:p>
            <a:fld id="{2AFEA223-4F50-4DD6-9CC4-15E4F51256E0}" type="slidenum">
              <a:rPr lang="de-AT" smtClean="0"/>
              <a:pPr/>
              <a:t>3</a:t>
            </a:fld>
            <a:endParaRPr lang="de-AT"/>
          </a:p>
        </p:txBody>
      </p:sp>
    </p:spTree>
    <p:extLst>
      <p:ext uri="{BB962C8B-B14F-4D97-AF65-F5344CB8AC3E}">
        <p14:creationId xmlns:p14="http://schemas.microsoft.com/office/powerpoint/2010/main" val="2218344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AFEA223-4F50-4DD6-9CC4-15E4F51256E0}" type="slidenum">
              <a:rPr lang="de-AT" smtClean="0"/>
              <a:pPr/>
              <a:t>6</a:t>
            </a:fld>
            <a:endParaRPr lang="de-AT"/>
          </a:p>
        </p:txBody>
      </p:sp>
    </p:spTree>
    <p:extLst>
      <p:ext uri="{BB962C8B-B14F-4D97-AF65-F5344CB8AC3E}">
        <p14:creationId xmlns:p14="http://schemas.microsoft.com/office/powerpoint/2010/main" val="2332755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2AFEA223-4F50-4DD6-9CC4-15E4F51256E0}" type="slidenum">
              <a:rPr lang="de-AT" smtClean="0"/>
              <a:pPr/>
              <a:t>7</a:t>
            </a:fld>
            <a:endParaRPr lang="de-AT"/>
          </a:p>
        </p:txBody>
      </p:sp>
    </p:spTree>
    <p:extLst>
      <p:ext uri="{BB962C8B-B14F-4D97-AF65-F5344CB8AC3E}">
        <p14:creationId xmlns:p14="http://schemas.microsoft.com/office/powerpoint/2010/main" val="4256775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2AFEA223-4F50-4DD6-9CC4-15E4F51256E0}" type="slidenum">
              <a:rPr lang="de-AT" smtClean="0"/>
              <a:pPr/>
              <a:t>8</a:t>
            </a:fld>
            <a:endParaRPr lang="de-AT"/>
          </a:p>
        </p:txBody>
      </p:sp>
    </p:spTree>
    <p:extLst>
      <p:ext uri="{BB962C8B-B14F-4D97-AF65-F5344CB8AC3E}">
        <p14:creationId xmlns:p14="http://schemas.microsoft.com/office/powerpoint/2010/main" val="408845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AT" smtClean="0"/>
              <a:t>Mastertitelformat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AT" smtClean="0"/>
              <a:t>Master-Untertitelformat bearbeiten</a:t>
            </a:r>
            <a:endParaRPr lang="de-DE"/>
          </a:p>
        </p:txBody>
      </p:sp>
      <p:sp>
        <p:nvSpPr>
          <p:cNvPr id="9" name="Rechteck 8"/>
          <p:cNvSpPr/>
          <p:nvPr userDrawn="1"/>
        </p:nvSpPr>
        <p:spPr>
          <a:xfrm>
            <a:off x="0" y="1099150"/>
            <a:ext cx="9144000" cy="5574099"/>
          </a:xfrm>
          <a:prstGeom prst="rect">
            <a:avLst/>
          </a:prstGeom>
          <a:solidFill>
            <a:srgbClr val="005CA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09581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smtClean="0"/>
              <a:t>Mastertitelformat bearbeiten</a:t>
            </a:r>
            <a:endParaRPr lang="de-DE"/>
          </a:p>
        </p:txBody>
      </p:sp>
      <p:sp>
        <p:nvSpPr>
          <p:cNvPr id="3" name="Vertikaler Textplatzhalter 2"/>
          <p:cNvSpPr>
            <a:spLocks noGrp="1"/>
          </p:cNvSpPr>
          <p:nvPr>
            <p:ph type="body" orient="vert" idx="1"/>
          </p:nvPr>
        </p:nvSpPr>
        <p:spPr/>
        <p:txBody>
          <a:bodyPr vert="eaVert"/>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15E6889E-CB86-EE44-AC19-CD3A9DA94BC4}" type="datetime1">
              <a:rPr lang="de-AT" smtClean="0"/>
              <a:pPr/>
              <a:t>18.06.2014</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r>
              <a:rPr lang="de-DE" smtClean="0"/>
              <a:t>Hier steht der Name des Autors</a:t>
            </a:r>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E68C68F6-CEB4-C040-B3A3-CADDD499EB7C}" type="slidenum">
              <a:rPr lang="de-DE" smtClean="0"/>
              <a:pPr/>
              <a:t>‹#›</a:t>
            </a:fld>
            <a:endParaRPr lang="de-DE"/>
          </a:p>
        </p:txBody>
      </p:sp>
    </p:spTree>
    <p:extLst>
      <p:ext uri="{BB962C8B-B14F-4D97-AF65-F5344CB8AC3E}">
        <p14:creationId xmlns:p14="http://schemas.microsoft.com/office/powerpoint/2010/main" val="3576566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AT" smtClean="0"/>
              <a:t>Mastertitelformat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58C1FB7C-03E4-4446-969E-0DC4339CA2DB}" type="datetime1">
              <a:rPr lang="de-AT" smtClean="0"/>
              <a:pPr/>
              <a:t>18.06.2014</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r>
              <a:rPr lang="de-DE" smtClean="0"/>
              <a:t>Hier steht der Name des Autors</a:t>
            </a:r>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E68C68F6-CEB4-C040-B3A3-CADDD499EB7C}" type="slidenum">
              <a:rPr lang="de-DE" smtClean="0"/>
              <a:pPr/>
              <a:t>‹#›</a:t>
            </a:fld>
            <a:endParaRPr lang="de-DE"/>
          </a:p>
        </p:txBody>
      </p:sp>
    </p:spTree>
    <p:extLst>
      <p:ext uri="{BB962C8B-B14F-4D97-AF65-F5344CB8AC3E}">
        <p14:creationId xmlns:p14="http://schemas.microsoft.com/office/powerpoint/2010/main" val="3155770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smtClean="0"/>
              <a:t>Mastertitelformat bearbeiten</a:t>
            </a:r>
            <a:endParaRPr lang="de-DE"/>
          </a:p>
        </p:txBody>
      </p:sp>
      <p:sp>
        <p:nvSpPr>
          <p:cNvPr id="3" name="Inhaltsplatzhalter 2"/>
          <p:cNvSpPr>
            <a:spLocks noGrp="1"/>
          </p:cNvSpPr>
          <p:nvPr>
            <p:ph idx="1"/>
          </p:nvPr>
        </p:nvSpPr>
        <p:spPr/>
        <p:txBody>
          <a:bodyPr/>
          <a:lstStyle/>
          <a:p>
            <a:pPr lvl="0"/>
            <a:r>
              <a:rPr lang="de-AT" dirty="0" smtClean="0"/>
              <a:t>Mastertextformat bearbeiten</a:t>
            </a:r>
          </a:p>
          <a:p>
            <a:pPr lvl="1"/>
            <a:r>
              <a:rPr lang="de-AT" dirty="0" smtClean="0"/>
              <a:t>Zweite Ebene</a:t>
            </a:r>
          </a:p>
          <a:p>
            <a:pPr lvl="2"/>
            <a:r>
              <a:rPr lang="de-AT" dirty="0" smtClean="0"/>
              <a:t>Dritte Ebene</a:t>
            </a:r>
          </a:p>
          <a:p>
            <a:pPr lvl="3"/>
            <a:r>
              <a:rPr lang="de-AT" dirty="0" smtClean="0"/>
              <a:t>Vierte Ebene</a:t>
            </a:r>
          </a:p>
          <a:p>
            <a:pPr lvl="4"/>
            <a:r>
              <a:rPr lang="de-AT" dirty="0" smtClean="0"/>
              <a:t>Fünfte Ebene</a:t>
            </a:r>
            <a:endParaRPr lang="de-DE" dirty="0"/>
          </a:p>
        </p:txBody>
      </p:sp>
      <p:sp>
        <p:nvSpPr>
          <p:cNvPr id="4" name="Datumsplatzhalter 3"/>
          <p:cNvSpPr>
            <a:spLocks noGrp="1"/>
          </p:cNvSpPr>
          <p:nvPr>
            <p:ph type="dt" sz="half" idx="10"/>
          </p:nvPr>
        </p:nvSpPr>
        <p:spPr>
          <a:xfrm>
            <a:off x="457200" y="6356350"/>
            <a:ext cx="2133600" cy="365125"/>
          </a:xfrm>
          <a:prstGeom prst="rect">
            <a:avLst/>
          </a:prstGeom>
        </p:spPr>
        <p:txBody>
          <a:bodyPr/>
          <a:lstStyle/>
          <a:p>
            <a:r>
              <a:rPr lang="de-DE" dirty="0" smtClean="0"/>
              <a:t>ÖGPH-Tagung, 23.05.2014</a:t>
            </a:r>
            <a:endParaRPr lang="de-DE" dirty="0"/>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lvl1pPr>
              <a:defRPr/>
            </a:lvl1pPr>
          </a:lstStyle>
          <a:p>
            <a:r>
              <a:rPr lang="de-DE" dirty="0" smtClean="0"/>
              <a:t>Kathrin Hofer	</a:t>
            </a:r>
            <a:endParaRPr lang="de-DE" dirty="0"/>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E68C68F6-CEB4-C040-B3A3-CADDD499EB7C}" type="slidenum">
              <a:rPr lang="de-DE" smtClean="0"/>
              <a:pPr/>
              <a:t>‹#›</a:t>
            </a:fld>
            <a:endParaRPr lang="de-DE" dirty="0"/>
          </a:p>
        </p:txBody>
      </p:sp>
    </p:spTree>
    <p:extLst>
      <p:ext uri="{BB962C8B-B14F-4D97-AF65-F5344CB8AC3E}">
        <p14:creationId xmlns:p14="http://schemas.microsoft.com/office/powerpoint/2010/main" val="2763324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AT" dirty="0" smtClean="0"/>
              <a:t>Mastertitelformat bearbeiten</a:t>
            </a:r>
            <a:endParaRPr lang="de-DE" dirty="0"/>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AT" smtClean="0"/>
              <a:t>Mastertextformat bearbeiten</a:t>
            </a:r>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5284829D-62AB-7843-BD4A-170256C891FE}" type="datetime1">
              <a:rPr lang="de-AT" smtClean="0"/>
              <a:pPr/>
              <a:t>18.06.2014</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r>
              <a:rPr lang="de-DE" smtClean="0"/>
              <a:t>Hier steht der Name des Autors</a:t>
            </a:r>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E68C68F6-CEB4-C040-B3A3-CADDD499EB7C}" type="slidenum">
              <a:rPr lang="de-DE" smtClean="0"/>
              <a:pPr/>
              <a:t>‹#›</a:t>
            </a:fld>
            <a:endParaRPr lang="de-DE"/>
          </a:p>
        </p:txBody>
      </p:sp>
    </p:spTree>
    <p:extLst>
      <p:ext uri="{BB962C8B-B14F-4D97-AF65-F5344CB8AC3E}">
        <p14:creationId xmlns:p14="http://schemas.microsoft.com/office/powerpoint/2010/main" val="4020406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Mastertitelformat bearbeiten</a:t>
            </a:r>
            <a:endParaRPr lang="de-DE"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AT" dirty="0" smtClean="0"/>
              <a:t>Mastertextformat bearbeiten</a:t>
            </a:r>
          </a:p>
          <a:p>
            <a:pPr lvl="1"/>
            <a:r>
              <a:rPr lang="de-AT" dirty="0" smtClean="0"/>
              <a:t>Zweite Ebene</a:t>
            </a:r>
          </a:p>
          <a:p>
            <a:pPr lvl="2"/>
            <a:r>
              <a:rPr lang="de-AT" dirty="0" smtClean="0"/>
              <a:t>Dritte Ebene</a:t>
            </a:r>
          </a:p>
          <a:p>
            <a:pPr lvl="3"/>
            <a:r>
              <a:rPr lang="de-AT" dirty="0" smtClean="0"/>
              <a:t>Vierte Ebene</a:t>
            </a:r>
          </a:p>
          <a:p>
            <a:pPr lvl="4"/>
            <a:r>
              <a:rPr lang="de-AT" dirty="0" smtClean="0"/>
              <a:t>Fünfte Ebene</a:t>
            </a:r>
            <a:endParaRPr lang="de-DE" dirty="0"/>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a:p>
        </p:txBody>
      </p:sp>
      <p:sp>
        <p:nvSpPr>
          <p:cNvPr id="5" name="Datumsplatzhalter 4"/>
          <p:cNvSpPr>
            <a:spLocks noGrp="1"/>
          </p:cNvSpPr>
          <p:nvPr>
            <p:ph type="dt" sz="half" idx="10"/>
          </p:nvPr>
        </p:nvSpPr>
        <p:spPr>
          <a:xfrm>
            <a:off x="457200" y="6356350"/>
            <a:ext cx="2133600" cy="365125"/>
          </a:xfrm>
          <a:prstGeom prst="rect">
            <a:avLst/>
          </a:prstGeom>
        </p:spPr>
        <p:txBody>
          <a:bodyPr/>
          <a:lstStyle/>
          <a:p>
            <a:fld id="{F5F3BB66-0F99-C445-93AE-1C359228DC32}" type="datetime1">
              <a:rPr lang="de-AT" smtClean="0"/>
              <a:pPr/>
              <a:t>18.06.2014</a:t>
            </a:fld>
            <a:endParaRPr lang="de-DE"/>
          </a:p>
        </p:txBody>
      </p:sp>
      <p:sp>
        <p:nvSpPr>
          <p:cNvPr id="6" name="Fußzeilenplatzhalter 5"/>
          <p:cNvSpPr>
            <a:spLocks noGrp="1"/>
          </p:cNvSpPr>
          <p:nvPr>
            <p:ph type="ftr" sz="quarter" idx="11"/>
          </p:nvPr>
        </p:nvSpPr>
        <p:spPr>
          <a:xfrm>
            <a:off x="3124200" y="6356350"/>
            <a:ext cx="2895600" cy="365125"/>
          </a:xfrm>
          <a:prstGeom prst="rect">
            <a:avLst/>
          </a:prstGeom>
        </p:spPr>
        <p:txBody>
          <a:bodyPr/>
          <a:lstStyle/>
          <a:p>
            <a:r>
              <a:rPr lang="de-DE" smtClean="0"/>
              <a:t>Hier steht der Name des Autors</a:t>
            </a:r>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p>
            <a:fld id="{E68C68F6-CEB4-C040-B3A3-CADDD499EB7C}" type="slidenum">
              <a:rPr lang="de-DE" smtClean="0"/>
              <a:pPr/>
              <a:t>‹#›</a:t>
            </a:fld>
            <a:endParaRPr lang="de-DE"/>
          </a:p>
        </p:txBody>
      </p:sp>
    </p:spTree>
    <p:extLst>
      <p:ext uri="{BB962C8B-B14F-4D97-AF65-F5344CB8AC3E}">
        <p14:creationId xmlns:p14="http://schemas.microsoft.com/office/powerpoint/2010/main" val="1676279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AT" smtClean="0"/>
              <a:t>Mastertitelformat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AT" smtClean="0"/>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AT" smtClean="0"/>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a:p>
        </p:txBody>
      </p:sp>
      <p:sp>
        <p:nvSpPr>
          <p:cNvPr id="7" name="Datumsplatzhalter 6"/>
          <p:cNvSpPr>
            <a:spLocks noGrp="1"/>
          </p:cNvSpPr>
          <p:nvPr>
            <p:ph type="dt" sz="half" idx="10"/>
          </p:nvPr>
        </p:nvSpPr>
        <p:spPr>
          <a:xfrm>
            <a:off x="457200" y="6356350"/>
            <a:ext cx="2133600" cy="365125"/>
          </a:xfrm>
          <a:prstGeom prst="rect">
            <a:avLst/>
          </a:prstGeom>
        </p:spPr>
        <p:txBody>
          <a:bodyPr/>
          <a:lstStyle/>
          <a:p>
            <a:fld id="{061F12DF-4A38-C445-ACD2-28C5B72FE1F3}" type="datetime1">
              <a:rPr lang="de-AT" smtClean="0"/>
              <a:pPr/>
              <a:t>18.06.2014</a:t>
            </a:fld>
            <a:endParaRPr lang="de-DE"/>
          </a:p>
        </p:txBody>
      </p:sp>
      <p:sp>
        <p:nvSpPr>
          <p:cNvPr id="8" name="Fußzeilenplatzhalter 7"/>
          <p:cNvSpPr>
            <a:spLocks noGrp="1"/>
          </p:cNvSpPr>
          <p:nvPr>
            <p:ph type="ftr" sz="quarter" idx="11"/>
          </p:nvPr>
        </p:nvSpPr>
        <p:spPr>
          <a:xfrm>
            <a:off x="3124200" y="6356350"/>
            <a:ext cx="2895600" cy="365125"/>
          </a:xfrm>
          <a:prstGeom prst="rect">
            <a:avLst/>
          </a:prstGeom>
        </p:spPr>
        <p:txBody>
          <a:bodyPr/>
          <a:lstStyle/>
          <a:p>
            <a:r>
              <a:rPr lang="de-DE" smtClean="0"/>
              <a:t>Hier steht der Name des Autors</a:t>
            </a:r>
            <a:endParaRPr lang="de-DE"/>
          </a:p>
        </p:txBody>
      </p:sp>
      <p:sp>
        <p:nvSpPr>
          <p:cNvPr id="9" name="Foliennummernplatzhalter 8"/>
          <p:cNvSpPr>
            <a:spLocks noGrp="1"/>
          </p:cNvSpPr>
          <p:nvPr>
            <p:ph type="sldNum" sz="quarter" idx="12"/>
          </p:nvPr>
        </p:nvSpPr>
        <p:spPr>
          <a:xfrm>
            <a:off x="6553200" y="6356350"/>
            <a:ext cx="2133600" cy="365125"/>
          </a:xfrm>
          <a:prstGeom prst="rect">
            <a:avLst/>
          </a:prstGeom>
        </p:spPr>
        <p:txBody>
          <a:bodyPr/>
          <a:lstStyle/>
          <a:p>
            <a:fld id="{E68C68F6-CEB4-C040-B3A3-CADDD499EB7C}" type="slidenum">
              <a:rPr lang="de-DE" smtClean="0"/>
              <a:pPr/>
              <a:t>‹#›</a:t>
            </a:fld>
            <a:endParaRPr lang="de-DE"/>
          </a:p>
        </p:txBody>
      </p:sp>
    </p:spTree>
    <p:extLst>
      <p:ext uri="{BB962C8B-B14F-4D97-AF65-F5344CB8AC3E}">
        <p14:creationId xmlns:p14="http://schemas.microsoft.com/office/powerpoint/2010/main" val="3295108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smtClean="0"/>
              <a:t>Mastertitelformat bearbeiten</a:t>
            </a:r>
            <a:endParaRPr lang="de-DE"/>
          </a:p>
        </p:txBody>
      </p:sp>
      <p:sp>
        <p:nvSpPr>
          <p:cNvPr id="3" name="Datumsplatzhalter 2"/>
          <p:cNvSpPr>
            <a:spLocks noGrp="1"/>
          </p:cNvSpPr>
          <p:nvPr>
            <p:ph type="dt" sz="half" idx="10"/>
          </p:nvPr>
        </p:nvSpPr>
        <p:spPr>
          <a:xfrm>
            <a:off x="457200" y="6356350"/>
            <a:ext cx="2133600" cy="365125"/>
          </a:xfrm>
          <a:prstGeom prst="rect">
            <a:avLst/>
          </a:prstGeom>
        </p:spPr>
        <p:txBody>
          <a:bodyPr/>
          <a:lstStyle/>
          <a:p>
            <a:fld id="{6D1AE6B5-EE56-F341-B67C-69E48FC4E4B3}" type="datetime1">
              <a:rPr lang="de-AT" smtClean="0"/>
              <a:pPr/>
              <a:t>18.06.2014</a:t>
            </a:fld>
            <a:endParaRPr lang="de-DE"/>
          </a:p>
        </p:txBody>
      </p:sp>
      <p:sp>
        <p:nvSpPr>
          <p:cNvPr id="4" name="Fußzeilenplatzhalter 3"/>
          <p:cNvSpPr>
            <a:spLocks noGrp="1"/>
          </p:cNvSpPr>
          <p:nvPr>
            <p:ph type="ftr" sz="quarter" idx="11"/>
          </p:nvPr>
        </p:nvSpPr>
        <p:spPr>
          <a:xfrm>
            <a:off x="3124200" y="6356350"/>
            <a:ext cx="2895600" cy="365125"/>
          </a:xfrm>
          <a:prstGeom prst="rect">
            <a:avLst/>
          </a:prstGeom>
        </p:spPr>
        <p:txBody>
          <a:bodyPr/>
          <a:lstStyle/>
          <a:p>
            <a:r>
              <a:rPr lang="de-DE" smtClean="0"/>
              <a:t>Hier steht der Name des Autors</a:t>
            </a:r>
            <a:endParaRPr lang="de-DE"/>
          </a:p>
        </p:txBody>
      </p:sp>
      <p:sp>
        <p:nvSpPr>
          <p:cNvPr id="5" name="Foliennummernplatzhalter 4"/>
          <p:cNvSpPr>
            <a:spLocks noGrp="1"/>
          </p:cNvSpPr>
          <p:nvPr>
            <p:ph type="sldNum" sz="quarter" idx="12"/>
          </p:nvPr>
        </p:nvSpPr>
        <p:spPr>
          <a:xfrm>
            <a:off x="6553200" y="6356350"/>
            <a:ext cx="2133600" cy="365125"/>
          </a:xfrm>
          <a:prstGeom prst="rect">
            <a:avLst/>
          </a:prstGeom>
        </p:spPr>
        <p:txBody>
          <a:bodyPr/>
          <a:lstStyle/>
          <a:p>
            <a:fld id="{E68C68F6-CEB4-C040-B3A3-CADDD499EB7C}" type="slidenum">
              <a:rPr lang="de-DE" smtClean="0"/>
              <a:pPr/>
              <a:t>‹#›</a:t>
            </a:fld>
            <a:endParaRPr lang="de-DE"/>
          </a:p>
        </p:txBody>
      </p:sp>
    </p:spTree>
    <p:extLst>
      <p:ext uri="{BB962C8B-B14F-4D97-AF65-F5344CB8AC3E}">
        <p14:creationId xmlns:p14="http://schemas.microsoft.com/office/powerpoint/2010/main" val="1830709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ennseite">
    <p:spTree>
      <p:nvGrpSpPr>
        <p:cNvPr id="1" name=""/>
        <p:cNvGrpSpPr/>
        <p:nvPr/>
      </p:nvGrpSpPr>
      <p:grpSpPr>
        <a:xfrm>
          <a:off x="0" y="0"/>
          <a:ext cx="0" cy="0"/>
          <a:chOff x="0" y="0"/>
          <a:chExt cx="0" cy="0"/>
        </a:xfrm>
      </p:grpSpPr>
      <p:sp>
        <p:nvSpPr>
          <p:cNvPr id="2" name="Datumsplatzhalter 1"/>
          <p:cNvSpPr>
            <a:spLocks noGrp="1"/>
          </p:cNvSpPr>
          <p:nvPr>
            <p:ph type="dt" sz="half" idx="10"/>
          </p:nvPr>
        </p:nvSpPr>
        <p:spPr>
          <a:xfrm>
            <a:off x="457200" y="6356350"/>
            <a:ext cx="2133600" cy="365125"/>
          </a:xfrm>
          <a:prstGeom prst="rect">
            <a:avLst/>
          </a:prstGeom>
        </p:spPr>
        <p:txBody>
          <a:bodyPr/>
          <a:lstStyle/>
          <a:p>
            <a:fld id="{124B64AE-06C8-F740-AC42-819EFB1BECA7}" type="datetime1">
              <a:rPr lang="de-AT" smtClean="0"/>
              <a:pPr/>
              <a:t>18.06.2014</a:t>
            </a:fld>
            <a:endParaRPr lang="de-DE"/>
          </a:p>
        </p:txBody>
      </p:sp>
      <p:sp>
        <p:nvSpPr>
          <p:cNvPr id="3" name="Fußzeilenplatzhalter 2"/>
          <p:cNvSpPr>
            <a:spLocks noGrp="1"/>
          </p:cNvSpPr>
          <p:nvPr>
            <p:ph type="ftr" sz="quarter" idx="11"/>
          </p:nvPr>
        </p:nvSpPr>
        <p:spPr>
          <a:xfrm>
            <a:off x="3124200" y="6356350"/>
            <a:ext cx="2895600" cy="365125"/>
          </a:xfrm>
          <a:prstGeom prst="rect">
            <a:avLst/>
          </a:prstGeom>
        </p:spPr>
        <p:txBody>
          <a:bodyPr/>
          <a:lstStyle/>
          <a:p>
            <a:r>
              <a:rPr lang="de-DE" smtClean="0"/>
              <a:t>Hier steht der Name des Autors</a:t>
            </a:r>
            <a:endParaRPr lang="de-DE"/>
          </a:p>
        </p:txBody>
      </p:sp>
      <p:sp>
        <p:nvSpPr>
          <p:cNvPr id="4" name="Foliennummernplatzhalter 3"/>
          <p:cNvSpPr>
            <a:spLocks noGrp="1"/>
          </p:cNvSpPr>
          <p:nvPr>
            <p:ph type="sldNum" sz="quarter" idx="12"/>
          </p:nvPr>
        </p:nvSpPr>
        <p:spPr>
          <a:xfrm>
            <a:off x="6553200" y="6356350"/>
            <a:ext cx="2133600" cy="365125"/>
          </a:xfrm>
          <a:prstGeom prst="rect">
            <a:avLst/>
          </a:prstGeom>
        </p:spPr>
        <p:txBody>
          <a:bodyPr/>
          <a:lstStyle/>
          <a:p>
            <a:fld id="{E68C68F6-CEB4-C040-B3A3-CADDD499EB7C}" type="slidenum">
              <a:rPr lang="de-DE" smtClean="0"/>
              <a:pPr/>
              <a:t>‹#›</a:t>
            </a:fld>
            <a:endParaRPr lang="de-DE"/>
          </a:p>
        </p:txBody>
      </p:sp>
      <p:sp>
        <p:nvSpPr>
          <p:cNvPr id="5" name="Rechteck 4"/>
          <p:cNvSpPr/>
          <p:nvPr userDrawn="1"/>
        </p:nvSpPr>
        <p:spPr>
          <a:xfrm>
            <a:off x="0" y="1078992"/>
            <a:ext cx="9144000" cy="5574099"/>
          </a:xfrm>
          <a:prstGeom prst="rect">
            <a:avLst/>
          </a:prstGeom>
          <a:solidFill>
            <a:srgbClr val="005CA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41350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AT" smtClean="0"/>
              <a:t>Mastertitelformat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AT" smtClean="0"/>
              <a:t>Mastertextformat bearbeiten</a:t>
            </a:r>
          </a:p>
        </p:txBody>
      </p:sp>
      <p:sp>
        <p:nvSpPr>
          <p:cNvPr id="5" name="Datumsplatzhalter 4"/>
          <p:cNvSpPr>
            <a:spLocks noGrp="1"/>
          </p:cNvSpPr>
          <p:nvPr>
            <p:ph type="dt" sz="half" idx="10"/>
          </p:nvPr>
        </p:nvSpPr>
        <p:spPr>
          <a:xfrm>
            <a:off x="457200" y="6356350"/>
            <a:ext cx="2133600" cy="365125"/>
          </a:xfrm>
          <a:prstGeom prst="rect">
            <a:avLst/>
          </a:prstGeom>
        </p:spPr>
        <p:txBody>
          <a:bodyPr/>
          <a:lstStyle/>
          <a:p>
            <a:fld id="{66C26559-F190-F04B-9734-22AC15CB4A8E}" type="datetime1">
              <a:rPr lang="de-AT" smtClean="0"/>
              <a:pPr/>
              <a:t>18.06.2014</a:t>
            </a:fld>
            <a:endParaRPr lang="de-DE"/>
          </a:p>
        </p:txBody>
      </p:sp>
      <p:sp>
        <p:nvSpPr>
          <p:cNvPr id="6" name="Fußzeilenplatzhalter 5"/>
          <p:cNvSpPr>
            <a:spLocks noGrp="1"/>
          </p:cNvSpPr>
          <p:nvPr>
            <p:ph type="ftr" sz="quarter" idx="11"/>
          </p:nvPr>
        </p:nvSpPr>
        <p:spPr>
          <a:xfrm>
            <a:off x="3124200" y="6356350"/>
            <a:ext cx="2895600" cy="365125"/>
          </a:xfrm>
          <a:prstGeom prst="rect">
            <a:avLst/>
          </a:prstGeom>
        </p:spPr>
        <p:txBody>
          <a:bodyPr/>
          <a:lstStyle/>
          <a:p>
            <a:r>
              <a:rPr lang="de-DE" smtClean="0"/>
              <a:t>Hier steht der Name des Autors</a:t>
            </a:r>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p>
            <a:fld id="{E68C68F6-CEB4-C040-B3A3-CADDD499EB7C}" type="slidenum">
              <a:rPr lang="de-DE" smtClean="0"/>
              <a:pPr/>
              <a:t>‹#›</a:t>
            </a:fld>
            <a:endParaRPr lang="de-DE"/>
          </a:p>
        </p:txBody>
      </p:sp>
    </p:spTree>
    <p:extLst>
      <p:ext uri="{BB962C8B-B14F-4D97-AF65-F5344CB8AC3E}">
        <p14:creationId xmlns:p14="http://schemas.microsoft.com/office/powerpoint/2010/main" val="739024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AT" dirty="0" smtClean="0"/>
              <a:t>Mastertitelformat bearbeiten</a:t>
            </a:r>
            <a:endParaRPr lang="de-DE" dirty="0"/>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AT" smtClean="0"/>
              <a:t>Mastertextformat bearbeiten</a:t>
            </a:r>
          </a:p>
        </p:txBody>
      </p:sp>
      <p:sp>
        <p:nvSpPr>
          <p:cNvPr id="5" name="Datumsplatzhalter 4"/>
          <p:cNvSpPr>
            <a:spLocks noGrp="1"/>
          </p:cNvSpPr>
          <p:nvPr>
            <p:ph type="dt" sz="half" idx="10"/>
          </p:nvPr>
        </p:nvSpPr>
        <p:spPr>
          <a:xfrm>
            <a:off x="457200" y="6356350"/>
            <a:ext cx="2133600" cy="365125"/>
          </a:xfrm>
          <a:prstGeom prst="rect">
            <a:avLst/>
          </a:prstGeom>
        </p:spPr>
        <p:txBody>
          <a:bodyPr/>
          <a:lstStyle/>
          <a:p>
            <a:fld id="{ADB8A90F-2D8C-AC4F-A674-E2FC6521CF21}" type="datetime1">
              <a:rPr lang="de-AT" smtClean="0"/>
              <a:pPr/>
              <a:t>18.06.2014</a:t>
            </a:fld>
            <a:endParaRPr lang="de-DE"/>
          </a:p>
        </p:txBody>
      </p:sp>
      <p:sp>
        <p:nvSpPr>
          <p:cNvPr id="6" name="Fußzeilenplatzhalter 5"/>
          <p:cNvSpPr>
            <a:spLocks noGrp="1"/>
          </p:cNvSpPr>
          <p:nvPr>
            <p:ph type="ftr" sz="quarter" idx="11"/>
          </p:nvPr>
        </p:nvSpPr>
        <p:spPr>
          <a:xfrm>
            <a:off x="3124200" y="6356350"/>
            <a:ext cx="2895600" cy="365125"/>
          </a:xfrm>
          <a:prstGeom prst="rect">
            <a:avLst/>
          </a:prstGeom>
        </p:spPr>
        <p:txBody>
          <a:bodyPr/>
          <a:lstStyle/>
          <a:p>
            <a:r>
              <a:rPr lang="de-DE" smtClean="0"/>
              <a:t>Hier steht der Name des Autors</a:t>
            </a:r>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p>
            <a:fld id="{E68C68F6-CEB4-C040-B3A3-CADDD499EB7C}" type="slidenum">
              <a:rPr lang="de-DE" smtClean="0"/>
              <a:pPr/>
              <a:t>‹#›</a:t>
            </a:fld>
            <a:endParaRPr lang="de-DE"/>
          </a:p>
        </p:txBody>
      </p:sp>
    </p:spTree>
    <p:extLst>
      <p:ext uri="{BB962C8B-B14F-4D97-AF65-F5344CB8AC3E}">
        <p14:creationId xmlns:p14="http://schemas.microsoft.com/office/powerpoint/2010/main" val="3581417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AT" smtClean="0"/>
              <a:t>Mastertitelformat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AT" dirty="0" smtClean="0"/>
              <a:t>Mastertextformat bearbeiten</a:t>
            </a:r>
          </a:p>
          <a:p>
            <a:pPr lvl="1"/>
            <a:r>
              <a:rPr lang="de-AT" dirty="0" smtClean="0"/>
              <a:t>Zweite Ebene</a:t>
            </a:r>
          </a:p>
          <a:p>
            <a:pPr lvl="2"/>
            <a:r>
              <a:rPr lang="de-AT" dirty="0" smtClean="0"/>
              <a:t>Dritte Ebene</a:t>
            </a:r>
          </a:p>
          <a:p>
            <a:pPr lvl="3"/>
            <a:r>
              <a:rPr lang="de-AT" dirty="0" smtClean="0"/>
              <a:t>Vierte Ebene</a:t>
            </a:r>
          </a:p>
          <a:p>
            <a:pPr lvl="4"/>
            <a:r>
              <a:rPr lang="de-AT" dirty="0" smtClean="0"/>
              <a:t>Fünfte Ebene</a:t>
            </a:r>
            <a:endParaRPr lang="de-DE" dirty="0"/>
          </a:p>
        </p:txBody>
      </p:sp>
      <p:sp>
        <p:nvSpPr>
          <p:cNvPr id="8" name="Textfeld 7"/>
          <p:cNvSpPr txBox="1"/>
          <p:nvPr userDrawn="1"/>
        </p:nvSpPr>
        <p:spPr>
          <a:xfrm>
            <a:off x="457799" y="261595"/>
            <a:ext cx="2473596" cy="261610"/>
          </a:xfrm>
          <a:prstGeom prst="rect">
            <a:avLst/>
          </a:prstGeom>
          <a:noFill/>
        </p:spPr>
        <p:txBody>
          <a:bodyPr wrap="square" rtlCol="0">
            <a:spAutoFit/>
          </a:bodyPr>
          <a:lstStyle/>
          <a:p>
            <a:r>
              <a:rPr lang="de-DE" sz="1100" dirty="0" err="1" smtClean="0"/>
              <a:t>www.fh-joanneum.at</a:t>
            </a:r>
            <a:endParaRPr lang="de-DE" sz="1100" i="1" dirty="0">
              <a:latin typeface="Georgia"/>
              <a:cs typeface="Georgia"/>
            </a:endParaRPr>
          </a:p>
        </p:txBody>
      </p:sp>
      <p:pic>
        <p:nvPicPr>
          <p:cNvPr id="1026" name="Picture 2" descr="\\MARS\Gaste$\SYSTEM\Desktop\PowerPoints_neu\Kopfleisten\kopfleiste_blau_ppt.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9511"/>
            <a:ext cx="9144001" cy="10795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feld 9"/>
          <p:cNvSpPr txBox="1"/>
          <p:nvPr userDrawn="1"/>
        </p:nvSpPr>
        <p:spPr>
          <a:xfrm>
            <a:off x="393894" y="254561"/>
            <a:ext cx="2222096" cy="307777"/>
          </a:xfrm>
          <a:prstGeom prst="rect">
            <a:avLst/>
          </a:prstGeom>
          <a:noFill/>
        </p:spPr>
        <p:txBody>
          <a:bodyPr wrap="square" rtlCol="0">
            <a:spAutoFit/>
          </a:bodyPr>
          <a:lstStyle/>
          <a:p>
            <a:r>
              <a:rPr lang="de-AT" sz="1400" dirty="0" smtClean="0">
                <a:solidFill>
                  <a:srgbClr val="005CA9"/>
                </a:solidFill>
                <a:latin typeface="+mj-lt"/>
                <a:cs typeface="Estrangelo Edessa" pitchFamily="66" charset="0"/>
              </a:rPr>
              <a:t>MANAGEMENT</a:t>
            </a:r>
            <a:endParaRPr lang="de-AT" sz="1400" dirty="0">
              <a:solidFill>
                <a:srgbClr val="005CA9"/>
              </a:solidFill>
              <a:latin typeface="+mj-lt"/>
              <a:cs typeface="Estrangelo Edessa" pitchFamily="66" charset="0"/>
            </a:endParaRPr>
          </a:p>
        </p:txBody>
      </p:sp>
      <p:sp>
        <p:nvSpPr>
          <p:cNvPr id="11" name="Datumsplatzhalter 3"/>
          <p:cNvSpPr>
            <a:spLocks noGrp="1"/>
          </p:cNvSpPr>
          <p:nvPr>
            <p:ph type="dt" sz="half" idx="2"/>
          </p:nvPr>
        </p:nvSpPr>
        <p:spPr>
          <a:xfrm>
            <a:off x="26498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de-AT" dirty="0" smtClean="0"/>
              <a:t>ÖGPH-Tagung, 23.05.2014</a:t>
            </a:r>
            <a:endParaRPr lang="de-DE" dirty="0"/>
          </a:p>
        </p:txBody>
      </p:sp>
      <p:sp>
        <p:nvSpPr>
          <p:cNvPr id="12"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de-DE" dirty="0" smtClean="0"/>
              <a:t>Kathrin Hofer</a:t>
            </a:r>
            <a:endParaRPr lang="de-DE" dirty="0"/>
          </a:p>
        </p:txBody>
      </p:sp>
      <p:sp>
        <p:nvSpPr>
          <p:cNvPr id="13" name="Foliennummernplatzhalter 5"/>
          <p:cNvSpPr>
            <a:spLocks noGrp="1"/>
          </p:cNvSpPr>
          <p:nvPr>
            <p:ph type="sldNum" sz="quarter" idx="4"/>
          </p:nvPr>
        </p:nvSpPr>
        <p:spPr>
          <a:xfrm>
            <a:off x="6738555"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68C68F6-CEB4-C040-B3A3-CADDD499EB7C}" type="slidenum">
              <a:rPr lang="de-DE" smtClean="0"/>
              <a:pPr/>
              <a:t>‹#›</a:t>
            </a:fld>
            <a:endParaRPr lang="de-DE" dirty="0"/>
          </a:p>
        </p:txBody>
      </p:sp>
      <p:cxnSp>
        <p:nvCxnSpPr>
          <p:cNvPr id="14" name="Gerade Verbindung 13"/>
          <p:cNvCxnSpPr/>
          <p:nvPr userDrawn="1"/>
        </p:nvCxnSpPr>
        <p:spPr>
          <a:xfrm>
            <a:off x="355600" y="6311900"/>
            <a:ext cx="8423275" cy="0"/>
          </a:xfrm>
          <a:prstGeom prst="line">
            <a:avLst/>
          </a:prstGeom>
          <a:ln w="6350" cmpd="sng">
            <a:solidFill>
              <a:schemeClr val="bg1">
                <a:lumMod val="75000"/>
              </a:schemeClr>
            </a:solidFill>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059464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280588" y="1382942"/>
            <a:ext cx="8164912" cy="3877985"/>
          </a:xfrm>
          <a:prstGeom prst="rect">
            <a:avLst/>
          </a:prstGeom>
          <a:noFill/>
        </p:spPr>
        <p:txBody>
          <a:bodyPr wrap="square" rtlCol="0">
            <a:spAutoFit/>
          </a:bodyPr>
          <a:lstStyle/>
          <a:p>
            <a:pPr algn="just"/>
            <a:r>
              <a:rPr lang="en-US" sz="3200" b="1" dirty="0" smtClean="0">
                <a:solidFill>
                  <a:schemeClr val="bg1"/>
                </a:solidFill>
              </a:rPr>
              <a:t>Review of evidence on the effect of quality assurance and improvement approaches in HIV primary prevention in EU-27 countries </a:t>
            </a:r>
          </a:p>
          <a:p>
            <a:pPr algn="just"/>
            <a:r>
              <a:rPr lang="en-US" sz="3200" b="1" dirty="0" smtClean="0">
                <a:solidFill>
                  <a:schemeClr val="bg1"/>
                </a:solidFill>
              </a:rPr>
              <a:t>(2003-2014)</a:t>
            </a:r>
          </a:p>
          <a:p>
            <a:endParaRPr lang="en-US" sz="4000" b="1" dirty="0" smtClean="0"/>
          </a:p>
          <a:p>
            <a:endParaRPr lang="de-DE" sz="4000" dirty="0" smtClean="0"/>
          </a:p>
          <a:p>
            <a:endParaRPr lang="de-DE" sz="3800" dirty="0" smtClean="0">
              <a:solidFill>
                <a:schemeClr val="bg1"/>
              </a:solidFill>
              <a:latin typeface="+mj-lt"/>
              <a:cs typeface="Georgia"/>
            </a:endParaRPr>
          </a:p>
        </p:txBody>
      </p:sp>
      <p:sp>
        <p:nvSpPr>
          <p:cNvPr id="5" name="Textfeld 4"/>
          <p:cNvSpPr txBox="1"/>
          <p:nvPr/>
        </p:nvSpPr>
        <p:spPr>
          <a:xfrm>
            <a:off x="293287" y="2929235"/>
            <a:ext cx="7812025" cy="2246769"/>
          </a:xfrm>
          <a:prstGeom prst="rect">
            <a:avLst/>
          </a:prstGeom>
          <a:noFill/>
        </p:spPr>
        <p:txBody>
          <a:bodyPr wrap="square" rtlCol="0">
            <a:spAutoFit/>
          </a:bodyPr>
          <a:lstStyle/>
          <a:p>
            <a:endParaRPr lang="de-DE" sz="2800" dirty="0" smtClean="0">
              <a:solidFill>
                <a:schemeClr val="bg1"/>
              </a:solidFill>
            </a:endParaRPr>
          </a:p>
          <a:p>
            <a:endParaRPr lang="de-DE" sz="2800" dirty="0" smtClean="0">
              <a:solidFill>
                <a:schemeClr val="bg1"/>
              </a:solidFill>
            </a:endParaRPr>
          </a:p>
          <a:p>
            <a:endParaRPr lang="de-DE" sz="2800" dirty="0" smtClean="0">
              <a:solidFill>
                <a:schemeClr val="bg1"/>
              </a:solidFill>
            </a:endParaRPr>
          </a:p>
          <a:p>
            <a:r>
              <a:rPr lang="de-DE" sz="2800" dirty="0" smtClean="0">
                <a:solidFill>
                  <a:schemeClr val="bg1"/>
                </a:solidFill>
              </a:rPr>
              <a:t>Carina </a:t>
            </a:r>
            <a:r>
              <a:rPr lang="de-DE" sz="2800" dirty="0" err="1" smtClean="0">
                <a:solidFill>
                  <a:schemeClr val="bg1"/>
                </a:solidFill>
              </a:rPr>
              <a:t>Marbler</a:t>
            </a:r>
            <a:r>
              <a:rPr lang="de-DE" sz="2800" dirty="0" smtClean="0">
                <a:solidFill>
                  <a:schemeClr val="bg1"/>
                </a:solidFill>
              </a:rPr>
              <a:t>  &amp;  Frank M. Amort</a:t>
            </a:r>
          </a:p>
          <a:p>
            <a:r>
              <a:rPr lang="de-DE" sz="2800" dirty="0" smtClean="0">
                <a:solidFill>
                  <a:schemeClr val="bg1"/>
                </a:solidFill>
              </a:rPr>
              <a:t>Cologne, May 21</a:t>
            </a:r>
            <a:r>
              <a:rPr lang="de-DE" sz="2800" baseline="30000" dirty="0" smtClean="0">
                <a:solidFill>
                  <a:schemeClr val="bg1"/>
                </a:solidFill>
              </a:rPr>
              <a:t>st</a:t>
            </a:r>
            <a:r>
              <a:rPr lang="de-DE" sz="2800" dirty="0" smtClean="0">
                <a:solidFill>
                  <a:schemeClr val="bg1"/>
                </a:solidFill>
              </a:rPr>
              <a:t> 2014   </a:t>
            </a:r>
          </a:p>
        </p:txBody>
      </p:sp>
    </p:spTree>
    <p:extLst>
      <p:ext uri="{BB962C8B-B14F-4D97-AF65-F5344CB8AC3E}">
        <p14:creationId xmlns:p14="http://schemas.microsoft.com/office/powerpoint/2010/main" val="5086558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432988" y="5978469"/>
            <a:ext cx="6320592" cy="369332"/>
          </a:xfrm>
          <a:prstGeom prst="rect">
            <a:avLst/>
          </a:prstGeom>
          <a:noFill/>
        </p:spPr>
        <p:txBody>
          <a:bodyPr wrap="square" rtlCol="0">
            <a:spAutoFit/>
          </a:bodyPr>
          <a:lstStyle/>
          <a:p>
            <a:r>
              <a:rPr lang="de-DE" dirty="0" smtClean="0">
                <a:solidFill>
                  <a:schemeClr val="bg1"/>
                </a:solidFill>
              </a:rPr>
              <a:t>„Come together“ Department Management, 10.06.2013 </a:t>
            </a:r>
            <a:endParaRPr lang="de-DE" dirty="0">
              <a:solidFill>
                <a:schemeClr val="bg1"/>
              </a:solidFill>
            </a:endParaRPr>
          </a:p>
        </p:txBody>
      </p:sp>
      <p:sp>
        <p:nvSpPr>
          <p:cNvPr id="6" name="Textfeld 5"/>
          <p:cNvSpPr txBox="1"/>
          <p:nvPr/>
        </p:nvSpPr>
        <p:spPr>
          <a:xfrm>
            <a:off x="280587" y="1586142"/>
            <a:ext cx="8533803" cy="1938992"/>
          </a:xfrm>
          <a:prstGeom prst="rect">
            <a:avLst/>
          </a:prstGeom>
          <a:noFill/>
        </p:spPr>
        <p:txBody>
          <a:bodyPr wrap="square" rtlCol="0">
            <a:spAutoFit/>
          </a:bodyPr>
          <a:lstStyle/>
          <a:p>
            <a:r>
              <a:rPr lang="de-AT" sz="3600" dirty="0" smtClean="0">
                <a:solidFill>
                  <a:schemeClr val="bg1"/>
                </a:solidFill>
                <a:latin typeface="+mj-lt"/>
                <a:cs typeface="Georgia"/>
              </a:rPr>
              <a:t>Frank M. Amort		</a:t>
            </a:r>
          </a:p>
          <a:p>
            <a:r>
              <a:rPr lang="en-GB" sz="2400" dirty="0" smtClean="0">
                <a:solidFill>
                  <a:schemeClr val="bg1"/>
                </a:solidFill>
                <a:latin typeface="+mj-lt"/>
                <a:cs typeface="Georgia"/>
              </a:rPr>
              <a:t>Senior lecturer</a:t>
            </a:r>
          </a:p>
          <a:p>
            <a:endParaRPr lang="de-DE" sz="2800" dirty="0" smtClean="0">
              <a:solidFill>
                <a:schemeClr val="bg1"/>
              </a:solidFill>
              <a:latin typeface="+mj-lt"/>
              <a:cs typeface="Georgia"/>
            </a:endParaRPr>
          </a:p>
          <a:p>
            <a:r>
              <a:rPr lang="de-DE" sz="3200" dirty="0" err="1" smtClean="0">
                <a:solidFill>
                  <a:schemeClr val="bg1"/>
                </a:solidFill>
                <a:latin typeface="+mj-lt"/>
                <a:cs typeface="Georgia"/>
              </a:rPr>
              <a:t>FrankM.Amort@fh-joanneum.at</a:t>
            </a:r>
            <a:endParaRPr lang="de-DE" sz="3200" dirty="0" smtClean="0">
              <a:solidFill>
                <a:schemeClr val="bg1"/>
              </a:solidFill>
              <a:latin typeface="+mj-lt"/>
              <a:cs typeface="Georgia"/>
            </a:endParaRPr>
          </a:p>
        </p:txBody>
      </p:sp>
      <p:pic>
        <p:nvPicPr>
          <p:cNvPr id="7170" name="Picture 2" descr="O:\PR\Medien\Imagefotos\IHSM_Imagepics_web\IHSM-0527_web.jpg"/>
          <p:cNvPicPr>
            <a:picLocks noChangeAspect="1" noChangeArrowheads="1"/>
          </p:cNvPicPr>
          <p:nvPr/>
        </p:nvPicPr>
        <p:blipFill rotWithShape="1">
          <a:blip r:embed="rId2">
            <a:extLst>
              <a:ext uri="{28A0092B-C50C-407E-A947-70E740481C1C}">
                <a14:useLocalDpi xmlns:a14="http://schemas.microsoft.com/office/drawing/2010/main" val="0"/>
              </a:ext>
            </a:extLst>
          </a:blip>
          <a:srcRect t="9794" r="2439" b="31289"/>
          <a:stretch/>
        </p:blipFill>
        <p:spPr bwMode="auto">
          <a:xfrm>
            <a:off x="0" y="4531184"/>
            <a:ext cx="9144000" cy="2349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4885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E68C68F6-CEB4-C040-B3A3-CADDD499EB7C}" type="slidenum">
              <a:rPr lang="de-DE" smtClean="0"/>
              <a:pPr/>
              <a:t>2</a:t>
            </a:fld>
            <a:endParaRPr lang="de-DE"/>
          </a:p>
        </p:txBody>
      </p:sp>
      <p:sp>
        <p:nvSpPr>
          <p:cNvPr id="7" name="Inhaltsplatzhalter 2"/>
          <p:cNvSpPr txBox="1">
            <a:spLocks/>
          </p:cNvSpPr>
          <p:nvPr/>
        </p:nvSpPr>
        <p:spPr>
          <a:xfrm>
            <a:off x="457200" y="1124417"/>
            <a:ext cx="8346558" cy="476198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3600" b="1" dirty="0" smtClean="0">
                <a:solidFill>
                  <a:schemeClr val="accent1">
                    <a:lumMod val="50000"/>
                  </a:schemeClr>
                </a:solidFill>
              </a:rPr>
              <a:t>Background</a:t>
            </a:r>
          </a:p>
          <a:p>
            <a:pPr>
              <a:buFont typeface="Wingdings" pitchFamily="2" charset="2"/>
              <a:buChar char="ü"/>
            </a:pPr>
            <a:endParaRPr lang="de-DE" sz="2400" b="1" dirty="0" smtClean="0">
              <a:solidFill>
                <a:schemeClr val="accent1">
                  <a:lumMod val="50000"/>
                </a:schemeClr>
              </a:solidFill>
            </a:endParaRPr>
          </a:p>
          <a:p>
            <a:pPr marL="627063" indent="-361950" defTabSz="244475">
              <a:buFont typeface="Wingdings" pitchFamily="2" charset="2"/>
              <a:buChar char="ü"/>
            </a:pPr>
            <a:r>
              <a:rPr lang="en-GB" sz="2400" b="1" dirty="0" smtClean="0">
                <a:solidFill>
                  <a:schemeClr val="accent1">
                    <a:lumMod val="50000"/>
                  </a:schemeClr>
                </a:solidFill>
              </a:rPr>
              <a:t>Subcontract within WP 7 of the Joint Action</a:t>
            </a:r>
          </a:p>
          <a:p>
            <a:pPr marL="627063" indent="-361950" defTabSz="244475">
              <a:buFont typeface="Wingdings" pitchFamily="2" charset="2"/>
              <a:buChar char="ü"/>
            </a:pPr>
            <a:r>
              <a:rPr lang="en-GB" sz="2400" b="1" dirty="0" smtClean="0">
                <a:solidFill>
                  <a:schemeClr val="accent1">
                    <a:lumMod val="50000"/>
                  </a:schemeClr>
                </a:solidFill>
              </a:rPr>
              <a:t>Small scale project with tight timeline and limited budget</a:t>
            </a:r>
          </a:p>
          <a:p>
            <a:pPr marL="627063" indent="-361950" defTabSz="244475">
              <a:buFont typeface="Wingdings" pitchFamily="2" charset="2"/>
              <a:buChar char="ü"/>
            </a:pPr>
            <a:r>
              <a:rPr lang="en-GB" sz="2400" b="1" dirty="0" smtClean="0">
                <a:solidFill>
                  <a:schemeClr val="accent1">
                    <a:lumMod val="50000"/>
                  </a:schemeClr>
                </a:solidFill>
              </a:rPr>
              <a:t>Applied research in the area of undergraduate training in the area of Health Management </a:t>
            </a:r>
          </a:p>
          <a:p>
            <a:pPr marL="627063" indent="-361950" defTabSz="244475">
              <a:buFont typeface="Wingdings" pitchFamily="2" charset="2"/>
              <a:buChar char="ü"/>
            </a:pPr>
            <a:r>
              <a:rPr lang="en-GB" sz="2400" b="1" dirty="0" smtClean="0">
                <a:solidFill>
                  <a:schemeClr val="accent1">
                    <a:lumMod val="50000"/>
                  </a:schemeClr>
                </a:solidFill>
              </a:rPr>
              <a:t>Beside structural limitations attempt to keep the project ambitious </a:t>
            </a:r>
          </a:p>
          <a:p>
            <a:pPr marL="265113" indent="0" defTabSz="244475">
              <a:buNone/>
            </a:pPr>
            <a:endParaRPr lang="de-DE" sz="2400" b="1" dirty="0" smtClean="0">
              <a:solidFill>
                <a:schemeClr val="accent1">
                  <a:lumMod val="50000"/>
                </a:schemeClr>
              </a:solidFill>
            </a:endParaRPr>
          </a:p>
          <a:p>
            <a:pPr marL="808038" indent="-361950" defTabSz="244475">
              <a:buFont typeface="Wingdings" pitchFamily="2" charset="2"/>
              <a:buChar char="ü"/>
            </a:pPr>
            <a:endParaRPr lang="de-DE" sz="2400" b="1" dirty="0" smtClean="0">
              <a:solidFill>
                <a:schemeClr val="accent1">
                  <a:lumMod val="50000"/>
                </a:schemeClr>
              </a:solidFill>
            </a:endParaRPr>
          </a:p>
          <a:p>
            <a:pPr marL="808038" indent="-361950" defTabSz="244475">
              <a:buFont typeface="Wingdings" pitchFamily="2" charset="2"/>
              <a:buChar char="ü"/>
            </a:pPr>
            <a:endParaRPr lang="de-DE" sz="2400" b="1" dirty="0" smtClean="0">
              <a:solidFill>
                <a:schemeClr val="accent1">
                  <a:lumMod val="50000"/>
                </a:schemeClr>
              </a:solidFill>
            </a:endParaRPr>
          </a:p>
          <a:p>
            <a:pPr marL="0" indent="0">
              <a:buFont typeface="Arial"/>
              <a:buNone/>
            </a:pPr>
            <a:endParaRPr lang="de-DE" dirty="0"/>
          </a:p>
        </p:txBody>
      </p:sp>
    </p:spTree>
    <p:extLst>
      <p:ext uri="{BB962C8B-B14F-4D97-AF65-F5344CB8AC3E}">
        <p14:creationId xmlns:p14="http://schemas.microsoft.com/office/powerpoint/2010/main" val="2459169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E68C68F6-CEB4-C040-B3A3-CADDD499EB7C}" type="slidenum">
              <a:rPr lang="de-DE" smtClean="0"/>
              <a:pPr/>
              <a:t>3</a:t>
            </a:fld>
            <a:endParaRPr lang="de-DE"/>
          </a:p>
        </p:txBody>
      </p:sp>
      <p:sp>
        <p:nvSpPr>
          <p:cNvPr id="7" name="Inhaltsplatzhalter 2"/>
          <p:cNvSpPr txBox="1">
            <a:spLocks/>
          </p:cNvSpPr>
          <p:nvPr/>
        </p:nvSpPr>
        <p:spPr>
          <a:xfrm>
            <a:off x="233926" y="1209481"/>
            <a:ext cx="8591097" cy="5511994"/>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3600" b="1" dirty="0" smtClean="0">
                <a:solidFill>
                  <a:schemeClr val="accent1">
                    <a:lumMod val="50000"/>
                  </a:schemeClr>
                </a:solidFill>
              </a:rPr>
              <a:t>Timeline of the project</a:t>
            </a:r>
          </a:p>
          <a:p>
            <a:pPr>
              <a:buFont typeface="Wingdings" pitchFamily="2" charset="2"/>
              <a:buChar char="ü"/>
            </a:pPr>
            <a:endParaRPr lang="de-DE" sz="2400" b="1" dirty="0" smtClean="0">
              <a:solidFill>
                <a:schemeClr val="tx2">
                  <a:lumMod val="75000"/>
                </a:schemeClr>
              </a:solidFill>
            </a:endParaRPr>
          </a:p>
          <a:p>
            <a:pPr marL="808038" indent="-361950" defTabSz="244475">
              <a:buFont typeface="Wingdings" pitchFamily="2" charset="2"/>
              <a:buChar char="ü"/>
            </a:pPr>
            <a:endParaRPr lang="de-DE" sz="2400" b="1" dirty="0" smtClean="0">
              <a:solidFill>
                <a:schemeClr val="accent1">
                  <a:lumMod val="50000"/>
                </a:schemeClr>
              </a:solidFill>
            </a:endParaRPr>
          </a:p>
          <a:p>
            <a:pPr marL="808038" indent="-361950" defTabSz="244475">
              <a:buNone/>
            </a:pPr>
            <a:endParaRPr lang="de-DE" sz="2400" b="1" dirty="0" smtClean="0">
              <a:solidFill>
                <a:schemeClr val="accent1">
                  <a:lumMod val="50000"/>
                </a:schemeClr>
              </a:solidFill>
            </a:endParaRPr>
          </a:p>
          <a:p>
            <a:pPr marL="808038" indent="-361950" defTabSz="244475">
              <a:buFont typeface="Wingdings" pitchFamily="2" charset="2"/>
              <a:buChar char="ü"/>
            </a:pPr>
            <a:endParaRPr lang="de-DE" sz="2400" b="1" dirty="0" smtClean="0">
              <a:solidFill>
                <a:schemeClr val="accent1">
                  <a:lumMod val="50000"/>
                </a:schemeClr>
              </a:solidFill>
            </a:endParaRPr>
          </a:p>
          <a:p>
            <a:pPr marL="0" indent="0">
              <a:buFont typeface="Arial"/>
              <a:buNone/>
            </a:pP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3014194610"/>
              </p:ext>
            </p:extLst>
          </p:nvPr>
        </p:nvGraphicFramePr>
        <p:xfrm>
          <a:off x="573437" y="1906288"/>
          <a:ext cx="7966128" cy="4514002"/>
        </p:xfrm>
        <a:graphic>
          <a:graphicData uri="http://schemas.openxmlformats.org/drawingml/2006/table">
            <a:tbl>
              <a:tblPr firstRow="1" firstCol="1" bandRow="1">
                <a:tableStyleId>{5C22544A-7EE6-4342-B048-85BDC9FD1C3A}</a:tableStyleId>
              </a:tblPr>
              <a:tblGrid>
                <a:gridCol w="1643450"/>
                <a:gridCol w="3711580"/>
                <a:gridCol w="2611098"/>
              </a:tblGrid>
              <a:tr h="418458">
                <a:tc>
                  <a:txBody>
                    <a:bodyPr/>
                    <a:lstStyle/>
                    <a:p>
                      <a:pPr algn="ctr">
                        <a:lnSpc>
                          <a:spcPct val="150000"/>
                        </a:lnSpc>
                        <a:spcAft>
                          <a:spcPts val="0"/>
                        </a:spcAft>
                      </a:pPr>
                      <a:r>
                        <a:rPr lang="en-US" sz="1500" dirty="0">
                          <a:solidFill>
                            <a:schemeClr val="tx1"/>
                          </a:solidFill>
                          <a:effectLst/>
                        </a:rPr>
                        <a:t>Actors</a:t>
                      </a:r>
                      <a:endParaRPr lang="de-AT" sz="150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n-US" sz="1500" dirty="0">
                          <a:solidFill>
                            <a:schemeClr val="tx1"/>
                          </a:solidFill>
                          <a:effectLst/>
                        </a:rPr>
                        <a:t>Activity</a:t>
                      </a:r>
                      <a:endParaRPr lang="de-AT" sz="150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n-US" sz="1500">
                          <a:solidFill>
                            <a:schemeClr val="tx1"/>
                          </a:solidFill>
                          <a:effectLst/>
                        </a:rPr>
                        <a:t>Time span</a:t>
                      </a:r>
                      <a:endParaRPr lang="de-AT" sz="150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71406">
                <a:tc>
                  <a:txBody>
                    <a:bodyPr/>
                    <a:lstStyle/>
                    <a:p>
                      <a:pPr algn="just">
                        <a:lnSpc>
                          <a:spcPct val="150000"/>
                        </a:lnSpc>
                        <a:spcAft>
                          <a:spcPts val="0"/>
                        </a:spcAft>
                      </a:pPr>
                      <a:r>
                        <a:rPr lang="en-US" sz="1500" dirty="0">
                          <a:solidFill>
                            <a:schemeClr val="tx1"/>
                          </a:solidFill>
                          <a:effectLst/>
                        </a:rPr>
                        <a:t>Quality Action</a:t>
                      </a:r>
                      <a:endParaRPr lang="de-AT" sz="1500" dirty="0">
                        <a:solidFill>
                          <a:schemeClr val="tx1"/>
                        </a:solidFill>
                        <a:effectLst/>
                      </a:endParaRPr>
                    </a:p>
                    <a:p>
                      <a:pPr algn="just">
                        <a:lnSpc>
                          <a:spcPct val="150000"/>
                        </a:lnSpc>
                        <a:spcAft>
                          <a:spcPts val="0"/>
                        </a:spcAft>
                      </a:pPr>
                      <a:r>
                        <a:rPr lang="en-US" sz="1500" dirty="0">
                          <a:solidFill>
                            <a:schemeClr val="tx1"/>
                          </a:solidFill>
                          <a:effectLst/>
                        </a:rPr>
                        <a:t>Research Team</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Development of research question</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November 2013</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4676">
                <a:tc>
                  <a:txBody>
                    <a:bodyPr/>
                    <a:lstStyle/>
                    <a:p>
                      <a:pPr algn="just">
                        <a:lnSpc>
                          <a:spcPct val="150000"/>
                        </a:lnSpc>
                        <a:spcAft>
                          <a:spcPts val="0"/>
                        </a:spcAft>
                      </a:pPr>
                      <a:r>
                        <a:rPr lang="en-US" sz="1500" dirty="0">
                          <a:solidFill>
                            <a:schemeClr val="tx1"/>
                          </a:solidFill>
                          <a:effectLst/>
                        </a:rPr>
                        <a:t>Research Team</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Development of research protocol</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December 2013 – January 2014</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4676">
                <a:tc>
                  <a:txBody>
                    <a:bodyPr/>
                    <a:lstStyle/>
                    <a:p>
                      <a:pPr algn="just">
                        <a:lnSpc>
                          <a:spcPct val="150000"/>
                        </a:lnSpc>
                        <a:spcAft>
                          <a:spcPts val="0"/>
                        </a:spcAft>
                      </a:pPr>
                      <a:r>
                        <a:rPr lang="en-US" sz="1500" dirty="0">
                          <a:solidFill>
                            <a:schemeClr val="tx1"/>
                          </a:solidFill>
                          <a:effectLst/>
                        </a:rPr>
                        <a:t>Quality Action</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Peer Review of research protocol</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February 2014</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4676">
                <a:tc>
                  <a:txBody>
                    <a:bodyPr/>
                    <a:lstStyle/>
                    <a:p>
                      <a:pPr algn="just">
                        <a:lnSpc>
                          <a:spcPct val="150000"/>
                        </a:lnSpc>
                        <a:spcAft>
                          <a:spcPts val="0"/>
                        </a:spcAft>
                      </a:pPr>
                      <a:r>
                        <a:rPr lang="en-US" sz="1500" dirty="0">
                          <a:solidFill>
                            <a:schemeClr val="tx1"/>
                          </a:solidFill>
                          <a:effectLst/>
                        </a:rPr>
                        <a:t>Research Team</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Revision of research protocol</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February 2014</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4676">
                <a:tc>
                  <a:txBody>
                    <a:bodyPr/>
                    <a:lstStyle/>
                    <a:p>
                      <a:pPr algn="just">
                        <a:lnSpc>
                          <a:spcPct val="150000"/>
                        </a:lnSpc>
                        <a:spcAft>
                          <a:spcPts val="0"/>
                        </a:spcAft>
                      </a:pPr>
                      <a:r>
                        <a:rPr lang="en-US" sz="1500" dirty="0">
                          <a:solidFill>
                            <a:schemeClr val="tx1"/>
                          </a:solidFill>
                          <a:effectLst/>
                        </a:rPr>
                        <a:t>Research Team</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Literature search and analysis</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March – May 2014</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4676">
                <a:tc>
                  <a:txBody>
                    <a:bodyPr/>
                    <a:lstStyle/>
                    <a:p>
                      <a:pPr algn="just">
                        <a:lnSpc>
                          <a:spcPct val="150000"/>
                        </a:lnSpc>
                        <a:spcAft>
                          <a:spcPts val="0"/>
                        </a:spcAft>
                      </a:pPr>
                      <a:r>
                        <a:rPr lang="en-US" sz="1500" dirty="0">
                          <a:solidFill>
                            <a:schemeClr val="tx1"/>
                          </a:solidFill>
                          <a:effectLst/>
                        </a:rPr>
                        <a:t>Research Team</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Draft version</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500" dirty="0">
                          <a:solidFill>
                            <a:schemeClr val="tx1"/>
                          </a:solidFill>
                          <a:effectLst/>
                        </a:rPr>
                        <a:t>May 2014</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1406">
                <a:tc>
                  <a:txBody>
                    <a:bodyPr/>
                    <a:lstStyle/>
                    <a:p>
                      <a:pPr algn="just">
                        <a:lnSpc>
                          <a:spcPct val="150000"/>
                        </a:lnSpc>
                        <a:spcAft>
                          <a:spcPts val="0"/>
                        </a:spcAft>
                      </a:pPr>
                      <a:r>
                        <a:rPr lang="en-US" sz="1500" dirty="0">
                          <a:solidFill>
                            <a:schemeClr val="tx1"/>
                          </a:solidFill>
                          <a:effectLst/>
                        </a:rPr>
                        <a:t>Quality Action</a:t>
                      </a:r>
                      <a:endParaRPr lang="de-AT" sz="1500" dirty="0">
                        <a:solidFill>
                          <a:schemeClr val="tx1"/>
                        </a:solidFill>
                        <a:effectLst/>
                      </a:endParaRPr>
                    </a:p>
                    <a:p>
                      <a:pPr algn="just">
                        <a:lnSpc>
                          <a:spcPct val="150000"/>
                        </a:lnSpc>
                        <a:spcAft>
                          <a:spcPts val="0"/>
                        </a:spcAft>
                      </a:pPr>
                      <a:r>
                        <a:rPr lang="en-US" sz="1500" dirty="0">
                          <a:solidFill>
                            <a:schemeClr val="tx1"/>
                          </a:solidFill>
                          <a:effectLst/>
                        </a:rPr>
                        <a:t>Research Team</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lnSpc>
                          <a:spcPct val="150000"/>
                        </a:lnSpc>
                        <a:spcAft>
                          <a:spcPts val="0"/>
                        </a:spcAft>
                      </a:pPr>
                      <a:r>
                        <a:rPr lang="en-US" sz="1500" dirty="0">
                          <a:solidFill>
                            <a:schemeClr val="tx1"/>
                          </a:solidFill>
                          <a:effectLst/>
                        </a:rPr>
                        <a:t>Peer review of draft and decision on further activities</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lnSpc>
                          <a:spcPct val="150000"/>
                        </a:lnSpc>
                        <a:spcAft>
                          <a:spcPts val="0"/>
                        </a:spcAft>
                      </a:pPr>
                      <a:r>
                        <a:rPr lang="en-US" sz="1500" dirty="0">
                          <a:solidFill>
                            <a:schemeClr val="tx1"/>
                          </a:solidFill>
                          <a:effectLst/>
                        </a:rPr>
                        <a:t>June 2014</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364676">
                <a:tc>
                  <a:txBody>
                    <a:bodyPr/>
                    <a:lstStyle/>
                    <a:p>
                      <a:pPr algn="just">
                        <a:lnSpc>
                          <a:spcPct val="150000"/>
                        </a:lnSpc>
                        <a:spcAft>
                          <a:spcPts val="0"/>
                        </a:spcAft>
                      </a:pPr>
                      <a:r>
                        <a:rPr lang="en-US" sz="1500">
                          <a:solidFill>
                            <a:schemeClr val="tx1"/>
                          </a:solidFill>
                          <a:effectLst/>
                        </a:rPr>
                        <a:t>Research Team</a:t>
                      </a:r>
                      <a:endParaRPr lang="de-AT" sz="150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lnSpc>
                          <a:spcPct val="150000"/>
                        </a:lnSpc>
                        <a:spcAft>
                          <a:spcPts val="0"/>
                        </a:spcAft>
                      </a:pPr>
                      <a:r>
                        <a:rPr lang="en-US" sz="1500" dirty="0">
                          <a:solidFill>
                            <a:schemeClr val="tx1"/>
                          </a:solidFill>
                          <a:effectLst/>
                        </a:rPr>
                        <a:t>Follow-up activities</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lnSpc>
                          <a:spcPct val="150000"/>
                        </a:lnSpc>
                        <a:spcAft>
                          <a:spcPts val="0"/>
                        </a:spcAft>
                      </a:pPr>
                      <a:r>
                        <a:rPr lang="en-US" sz="1500" dirty="0">
                          <a:solidFill>
                            <a:schemeClr val="tx1"/>
                          </a:solidFill>
                          <a:effectLst/>
                        </a:rPr>
                        <a:t>July 2014</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364676">
                <a:tc>
                  <a:txBody>
                    <a:bodyPr/>
                    <a:lstStyle/>
                    <a:p>
                      <a:pPr algn="just">
                        <a:lnSpc>
                          <a:spcPct val="150000"/>
                        </a:lnSpc>
                        <a:spcAft>
                          <a:spcPts val="0"/>
                        </a:spcAft>
                      </a:pPr>
                      <a:r>
                        <a:rPr lang="en-US" sz="1500" dirty="0">
                          <a:solidFill>
                            <a:schemeClr val="tx1"/>
                          </a:solidFill>
                          <a:effectLst/>
                        </a:rPr>
                        <a:t>Research Team</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lnSpc>
                          <a:spcPct val="150000"/>
                        </a:lnSpc>
                        <a:spcAft>
                          <a:spcPts val="0"/>
                        </a:spcAft>
                      </a:pPr>
                      <a:r>
                        <a:rPr lang="en-US" sz="1500" dirty="0">
                          <a:solidFill>
                            <a:schemeClr val="tx1"/>
                          </a:solidFill>
                          <a:effectLst/>
                        </a:rPr>
                        <a:t>Final version</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lnSpc>
                          <a:spcPct val="150000"/>
                        </a:lnSpc>
                        <a:spcAft>
                          <a:spcPts val="0"/>
                        </a:spcAft>
                      </a:pPr>
                      <a:r>
                        <a:rPr lang="en-US" sz="1500" dirty="0">
                          <a:solidFill>
                            <a:schemeClr val="tx1"/>
                          </a:solidFill>
                          <a:effectLst/>
                        </a:rPr>
                        <a:t>End of July 2014</a:t>
                      </a:r>
                      <a:endParaRPr lang="de-AT" sz="15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spTree>
    <p:extLst>
      <p:ext uri="{BB962C8B-B14F-4D97-AF65-F5344CB8AC3E}">
        <p14:creationId xmlns:p14="http://schemas.microsoft.com/office/powerpoint/2010/main" val="1988899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E68C68F6-CEB4-C040-B3A3-CADDD499EB7C}" type="slidenum">
              <a:rPr lang="de-DE" smtClean="0"/>
              <a:pPr/>
              <a:t>4</a:t>
            </a:fld>
            <a:endParaRPr lang="de-DE"/>
          </a:p>
        </p:txBody>
      </p:sp>
      <p:sp>
        <p:nvSpPr>
          <p:cNvPr id="7" name="Inhaltsplatzhalter 2"/>
          <p:cNvSpPr txBox="1">
            <a:spLocks/>
          </p:cNvSpPr>
          <p:nvPr/>
        </p:nvSpPr>
        <p:spPr>
          <a:xfrm>
            <a:off x="457200" y="1124417"/>
            <a:ext cx="8346558" cy="5231933"/>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3600" b="1" dirty="0" smtClean="0">
                <a:solidFill>
                  <a:schemeClr val="accent1">
                    <a:lumMod val="50000"/>
                  </a:schemeClr>
                </a:solidFill>
              </a:rPr>
              <a:t>Research </a:t>
            </a:r>
            <a:r>
              <a:rPr lang="de-DE" sz="3600" b="1" dirty="0" err="1" smtClean="0">
                <a:solidFill>
                  <a:schemeClr val="accent1">
                    <a:lumMod val="50000"/>
                  </a:schemeClr>
                </a:solidFill>
              </a:rPr>
              <a:t>questions</a:t>
            </a:r>
            <a:endParaRPr lang="de-DE" sz="3600" b="1" dirty="0">
              <a:solidFill>
                <a:schemeClr val="accent1">
                  <a:lumMod val="50000"/>
                </a:schemeClr>
              </a:solidFill>
            </a:endParaRPr>
          </a:p>
          <a:p>
            <a:pPr>
              <a:buFont typeface="Wingdings" pitchFamily="2" charset="2"/>
              <a:buChar char="ü"/>
            </a:pPr>
            <a:endParaRPr lang="de-DE" sz="2400" b="1" dirty="0" smtClean="0">
              <a:solidFill>
                <a:schemeClr val="accent1">
                  <a:lumMod val="50000"/>
                </a:schemeClr>
              </a:solidFill>
            </a:endParaRPr>
          </a:p>
          <a:p>
            <a:pPr marL="263525" indent="0">
              <a:buNone/>
            </a:pPr>
            <a:r>
              <a:rPr lang="en-US" sz="2400" b="1" dirty="0" smtClean="0"/>
              <a:t>What kind of published evidence exist for the effect of QA / QI approaches implemented in HIV prevention activities in the EU-27 countries in the period between January 2003 – February 2014?</a:t>
            </a:r>
            <a:endParaRPr lang="de-DE" sz="2400" b="1" dirty="0" smtClean="0"/>
          </a:p>
          <a:p>
            <a:pPr>
              <a:buNone/>
            </a:pPr>
            <a:endParaRPr lang="de-DE" sz="2400" dirty="0" smtClean="0"/>
          </a:p>
          <a:p>
            <a:pPr marL="0" indent="0">
              <a:buNone/>
            </a:pPr>
            <a:r>
              <a:rPr lang="en-US" sz="2400" b="1" dirty="0" smtClean="0"/>
              <a:t>Sub-questions</a:t>
            </a:r>
            <a:endParaRPr lang="de-DE" sz="2400" dirty="0" smtClean="0"/>
          </a:p>
          <a:p>
            <a:pPr lvl="0">
              <a:spcAft>
                <a:spcPts val="600"/>
              </a:spcAft>
            </a:pPr>
            <a:r>
              <a:rPr lang="en-GB" sz="2400" dirty="0" smtClean="0"/>
              <a:t>Which Quality Assurance (QA) and Quality Improvement (QI) approaches can be identified in the literature in </a:t>
            </a:r>
            <a:r>
              <a:rPr lang="en-US" sz="2400" dirty="0" smtClean="0"/>
              <a:t>EU-27 countries between January 2003 – February 2014?</a:t>
            </a:r>
            <a:endParaRPr lang="de-DE" sz="2400" dirty="0" smtClean="0"/>
          </a:p>
          <a:p>
            <a:pPr lvl="0">
              <a:spcAft>
                <a:spcPts val="600"/>
              </a:spcAft>
            </a:pPr>
            <a:r>
              <a:rPr lang="en-GB" sz="2400" dirty="0" smtClean="0"/>
              <a:t>What is the nature of this evidence and which research designs have been used to generate this evidence?</a:t>
            </a:r>
            <a:endParaRPr lang="de-DE" sz="2400" dirty="0" smtClean="0"/>
          </a:p>
          <a:p>
            <a:pPr lvl="0">
              <a:spcAft>
                <a:spcPts val="600"/>
              </a:spcAft>
            </a:pPr>
            <a:r>
              <a:rPr lang="en-GB" sz="2400" dirty="0" smtClean="0"/>
              <a:t>What are the main results of reviewed evidence?</a:t>
            </a:r>
            <a:endParaRPr lang="de-DE" sz="2400" dirty="0" smtClean="0"/>
          </a:p>
          <a:p>
            <a:pPr lvl="0">
              <a:spcAft>
                <a:spcPts val="600"/>
              </a:spcAft>
            </a:pPr>
            <a:r>
              <a:rPr lang="en-GB" sz="2400" dirty="0" smtClean="0"/>
              <a:t>Which quality criteria, indicators and standards applied in primary HIV prevention can be identified in literature in </a:t>
            </a:r>
            <a:r>
              <a:rPr lang="en-US" sz="2400" dirty="0" smtClean="0"/>
              <a:t>EU-27 countries between January 2003 – February 2014?</a:t>
            </a:r>
            <a:endParaRPr lang="de-DE" sz="2400" dirty="0" smtClean="0"/>
          </a:p>
          <a:p>
            <a:pPr marL="627063" indent="-361950" defTabSz="244475">
              <a:buFont typeface="Wingdings" pitchFamily="2" charset="2"/>
              <a:buChar char="ü"/>
            </a:pPr>
            <a:endParaRPr lang="de-DE" sz="2400" b="1" dirty="0" smtClean="0">
              <a:solidFill>
                <a:schemeClr val="accent1">
                  <a:lumMod val="50000"/>
                </a:schemeClr>
              </a:solidFill>
            </a:endParaRPr>
          </a:p>
          <a:p>
            <a:pPr marL="808038" indent="-361950" defTabSz="244475">
              <a:buFont typeface="Wingdings" pitchFamily="2" charset="2"/>
              <a:buChar char="ü"/>
            </a:pPr>
            <a:endParaRPr lang="de-DE" sz="2400" b="1" dirty="0" smtClean="0">
              <a:solidFill>
                <a:schemeClr val="accent1">
                  <a:lumMod val="50000"/>
                </a:schemeClr>
              </a:solidFill>
            </a:endParaRPr>
          </a:p>
          <a:p>
            <a:pPr marL="808038" indent="-361950" defTabSz="244475">
              <a:buFont typeface="Wingdings" pitchFamily="2" charset="2"/>
              <a:buChar char="ü"/>
            </a:pPr>
            <a:endParaRPr lang="de-DE" sz="2400" b="1" dirty="0" smtClean="0">
              <a:solidFill>
                <a:schemeClr val="accent1">
                  <a:lumMod val="50000"/>
                </a:schemeClr>
              </a:solidFill>
            </a:endParaRPr>
          </a:p>
          <a:p>
            <a:pPr marL="0" indent="0">
              <a:buFont typeface="Arial"/>
              <a:buNone/>
            </a:pPr>
            <a:endParaRPr lang="de-DE" dirty="0"/>
          </a:p>
        </p:txBody>
      </p:sp>
    </p:spTree>
    <p:extLst>
      <p:ext uri="{BB962C8B-B14F-4D97-AF65-F5344CB8AC3E}">
        <p14:creationId xmlns:p14="http://schemas.microsoft.com/office/powerpoint/2010/main" val="24591692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E68C68F6-CEB4-C040-B3A3-CADDD499EB7C}" type="slidenum">
              <a:rPr lang="de-DE" smtClean="0"/>
              <a:pPr/>
              <a:t>5</a:t>
            </a:fld>
            <a:endParaRPr lang="de-DE"/>
          </a:p>
        </p:txBody>
      </p:sp>
      <p:sp>
        <p:nvSpPr>
          <p:cNvPr id="7" name="Inhaltsplatzhalter 2"/>
          <p:cNvSpPr txBox="1">
            <a:spLocks/>
          </p:cNvSpPr>
          <p:nvPr/>
        </p:nvSpPr>
        <p:spPr>
          <a:xfrm>
            <a:off x="457200" y="1124417"/>
            <a:ext cx="8346558" cy="523193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3600" b="1" dirty="0" smtClean="0">
                <a:solidFill>
                  <a:schemeClr val="accent1">
                    <a:lumMod val="50000"/>
                  </a:schemeClr>
                </a:solidFill>
              </a:rPr>
              <a:t>Operating the literature search</a:t>
            </a:r>
          </a:p>
          <a:p>
            <a:pPr marL="0" indent="0">
              <a:buFont typeface="Arial"/>
              <a:buNone/>
            </a:pPr>
            <a:r>
              <a:rPr lang="de-DE" sz="3600" b="1" dirty="0" smtClean="0">
                <a:solidFill>
                  <a:schemeClr val="accent1">
                    <a:lumMod val="50000"/>
                  </a:schemeClr>
                </a:solidFill>
              </a:rPr>
              <a:t> </a:t>
            </a:r>
          </a:p>
          <a:p>
            <a:pPr>
              <a:buNone/>
            </a:pPr>
            <a:endParaRPr lang="de-DE" sz="2400" b="1" dirty="0" smtClean="0">
              <a:solidFill>
                <a:schemeClr val="accent1">
                  <a:lumMod val="50000"/>
                </a:schemeClr>
              </a:solidFill>
            </a:endParaRPr>
          </a:p>
          <a:p>
            <a:pPr marL="808038" indent="-361950" defTabSz="244475">
              <a:buFont typeface="Wingdings" pitchFamily="2" charset="2"/>
              <a:buChar char="ü"/>
            </a:pPr>
            <a:endParaRPr lang="de-DE" sz="2400" b="1" dirty="0" smtClean="0">
              <a:solidFill>
                <a:schemeClr val="accent1">
                  <a:lumMod val="50000"/>
                </a:schemeClr>
              </a:solidFill>
            </a:endParaRPr>
          </a:p>
          <a:p>
            <a:pPr marL="808038" indent="-361950" defTabSz="244475">
              <a:buFont typeface="Wingdings" pitchFamily="2" charset="2"/>
              <a:buChar char="ü"/>
            </a:pPr>
            <a:endParaRPr lang="de-DE" sz="2400" b="1" dirty="0" smtClean="0">
              <a:solidFill>
                <a:schemeClr val="accent1">
                  <a:lumMod val="50000"/>
                </a:schemeClr>
              </a:solidFill>
            </a:endParaRPr>
          </a:p>
          <a:p>
            <a:pPr marL="0" indent="0">
              <a:buFont typeface="Arial"/>
              <a:buNone/>
            </a:pP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3481656830"/>
              </p:ext>
            </p:extLst>
          </p:nvPr>
        </p:nvGraphicFramePr>
        <p:xfrm>
          <a:off x="457201" y="1906292"/>
          <a:ext cx="8082366" cy="4845924"/>
        </p:xfrm>
        <a:graphic>
          <a:graphicData uri="http://schemas.openxmlformats.org/drawingml/2006/table">
            <a:tbl>
              <a:tblPr firstRow="1" firstCol="1" bandRow="1">
                <a:tableStyleId>{5C22544A-7EE6-4342-B048-85BDC9FD1C3A}</a:tableStyleId>
              </a:tblPr>
              <a:tblGrid>
                <a:gridCol w="2227346"/>
                <a:gridCol w="2787871"/>
                <a:gridCol w="3067149"/>
              </a:tblGrid>
              <a:tr h="244146">
                <a:tc>
                  <a:txBody>
                    <a:bodyPr/>
                    <a:lstStyle/>
                    <a:p>
                      <a:pPr algn="ctr">
                        <a:lnSpc>
                          <a:spcPct val="150000"/>
                        </a:lnSpc>
                        <a:spcAft>
                          <a:spcPts val="0"/>
                        </a:spcAft>
                      </a:pPr>
                      <a:r>
                        <a:rPr lang="en-US" sz="1200" dirty="0">
                          <a:effectLst/>
                        </a:rPr>
                        <a:t>Component</a:t>
                      </a:r>
                      <a:endParaRPr lang="de-AT" sz="1200" dirty="0">
                        <a:effectLst/>
                        <a:latin typeface="Calibri"/>
                        <a:ea typeface="Calibri"/>
                        <a:cs typeface="Times New Roman"/>
                      </a:endParaRPr>
                    </a:p>
                  </a:txBody>
                  <a:tcPr marL="49013" marR="49013" marT="0" marB="0" anchor="ctr"/>
                </a:tc>
                <a:tc>
                  <a:txBody>
                    <a:bodyPr/>
                    <a:lstStyle/>
                    <a:p>
                      <a:pPr algn="ctr">
                        <a:lnSpc>
                          <a:spcPct val="150000"/>
                        </a:lnSpc>
                        <a:spcAft>
                          <a:spcPts val="0"/>
                        </a:spcAft>
                      </a:pPr>
                      <a:r>
                        <a:rPr lang="en-US" sz="1200">
                          <a:effectLst/>
                        </a:rPr>
                        <a:t>Inclusion criteria</a:t>
                      </a:r>
                      <a:endParaRPr lang="de-AT" sz="1200">
                        <a:effectLst/>
                        <a:latin typeface="Calibri"/>
                        <a:ea typeface="Calibri"/>
                        <a:cs typeface="Times New Roman"/>
                      </a:endParaRPr>
                    </a:p>
                  </a:txBody>
                  <a:tcPr marL="49013" marR="49013" marT="0" marB="0" anchor="ctr"/>
                </a:tc>
                <a:tc>
                  <a:txBody>
                    <a:bodyPr/>
                    <a:lstStyle/>
                    <a:p>
                      <a:pPr algn="ctr">
                        <a:lnSpc>
                          <a:spcPct val="150000"/>
                        </a:lnSpc>
                        <a:spcAft>
                          <a:spcPts val="0"/>
                        </a:spcAft>
                      </a:pPr>
                      <a:r>
                        <a:rPr lang="en-US" sz="1200">
                          <a:effectLst/>
                        </a:rPr>
                        <a:t>Exclusion criteria</a:t>
                      </a:r>
                      <a:endParaRPr lang="de-AT" sz="1200">
                        <a:effectLst/>
                        <a:latin typeface="Calibri"/>
                        <a:ea typeface="Calibri"/>
                        <a:cs typeface="Times New Roman"/>
                      </a:endParaRPr>
                    </a:p>
                  </a:txBody>
                  <a:tcPr marL="49013" marR="49013" marT="0" marB="0" anchor="ctr"/>
                </a:tc>
              </a:tr>
              <a:tr h="137094">
                <a:tc>
                  <a:txBody>
                    <a:bodyPr/>
                    <a:lstStyle/>
                    <a:p>
                      <a:pPr algn="just">
                        <a:lnSpc>
                          <a:spcPct val="150000"/>
                        </a:lnSpc>
                        <a:spcAft>
                          <a:spcPts val="0"/>
                        </a:spcAft>
                      </a:pPr>
                      <a:r>
                        <a:rPr lang="en-US" sz="1200" dirty="0">
                          <a:effectLst/>
                        </a:rPr>
                        <a:t>The language</a:t>
                      </a:r>
                      <a:endParaRPr lang="de-AT" sz="1200" dirty="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dirty="0">
                          <a:effectLst/>
                        </a:rPr>
                        <a:t>English or German</a:t>
                      </a:r>
                      <a:endParaRPr lang="de-AT" sz="1200" dirty="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a:effectLst/>
                        </a:rPr>
                        <a:t>Any other language</a:t>
                      </a:r>
                      <a:endParaRPr lang="de-AT" sz="1200">
                        <a:effectLst/>
                        <a:latin typeface="Calibri"/>
                        <a:ea typeface="Calibri"/>
                        <a:cs typeface="Times New Roman"/>
                      </a:endParaRPr>
                    </a:p>
                  </a:txBody>
                  <a:tcPr marL="49013" marR="49013" marT="0" marB="0"/>
                </a:tc>
              </a:tr>
              <a:tr h="274188">
                <a:tc>
                  <a:txBody>
                    <a:bodyPr/>
                    <a:lstStyle/>
                    <a:p>
                      <a:pPr algn="just">
                        <a:lnSpc>
                          <a:spcPct val="150000"/>
                        </a:lnSpc>
                        <a:spcAft>
                          <a:spcPts val="0"/>
                        </a:spcAft>
                      </a:pPr>
                      <a:r>
                        <a:rPr lang="en-US" sz="1200" dirty="0">
                          <a:effectLst/>
                        </a:rPr>
                        <a:t>The geographical location</a:t>
                      </a:r>
                      <a:endParaRPr lang="de-AT" sz="1200" dirty="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dirty="0">
                          <a:effectLst/>
                        </a:rPr>
                        <a:t>EU-27 countries, Australia, New Zealand, Canada or USA</a:t>
                      </a:r>
                      <a:endParaRPr lang="de-AT" sz="1200" dirty="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a:effectLst/>
                        </a:rPr>
                        <a:t>Outside of EU-27 countries, Australia, New Zealand, Canada or USA.</a:t>
                      </a:r>
                      <a:endParaRPr lang="de-AT" sz="1200">
                        <a:effectLst/>
                        <a:latin typeface="Calibri"/>
                        <a:ea typeface="Calibri"/>
                        <a:cs typeface="Times New Roman"/>
                      </a:endParaRPr>
                    </a:p>
                  </a:txBody>
                  <a:tcPr marL="49013" marR="49013" marT="0" marB="0"/>
                </a:tc>
              </a:tr>
              <a:tr h="411282">
                <a:tc>
                  <a:txBody>
                    <a:bodyPr/>
                    <a:lstStyle/>
                    <a:p>
                      <a:pPr algn="just">
                        <a:lnSpc>
                          <a:spcPct val="150000"/>
                        </a:lnSpc>
                        <a:spcAft>
                          <a:spcPts val="0"/>
                        </a:spcAft>
                      </a:pPr>
                      <a:r>
                        <a:rPr lang="en-US" sz="1200">
                          <a:effectLst/>
                        </a:rPr>
                        <a:t>The time period</a:t>
                      </a:r>
                      <a:endParaRPr lang="de-AT" sz="120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dirty="0">
                          <a:effectLst/>
                        </a:rPr>
                        <a:t>Studies carried out (and published) between 01.01.2003 and 01.02.2014.</a:t>
                      </a:r>
                      <a:endParaRPr lang="de-AT" sz="1200" dirty="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a:effectLst/>
                        </a:rPr>
                        <a:t>Studies carried out prior to 1998 and after 01.02.2014.</a:t>
                      </a:r>
                      <a:endParaRPr lang="de-AT" sz="1200">
                        <a:effectLst/>
                        <a:latin typeface="Calibri"/>
                        <a:ea typeface="Calibri"/>
                        <a:cs typeface="Times New Roman"/>
                      </a:endParaRPr>
                    </a:p>
                  </a:txBody>
                  <a:tcPr marL="49013" marR="49013" marT="0" marB="0"/>
                </a:tc>
              </a:tr>
              <a:tr h="1233846">
                <a:tc>
                  <a:txBody>
                    <a:bodyPr/>
                    <a:lstStyle/>
                    <a:p>
                      <a:pPr algn="just">
                        <a:lnSpc>
                          <a:spcPct val="150000"/>
                        </a:lnSpc>
                        <a:spcAft>
                          <a:spcPts val="0"/>
                        </a:spcAft>
                      </a:pPr>
                      <a:r>
                        <a:rPr lang="en-US" sz="1200">
                          <a:effectLst/>
                        </a:rPr>
                        <a:t>The study</a:t>
                      </a:r>
                      <a:endParaRPr lang="de-AT" sz="120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dirty="0">
                          <a:effectLst/>
                        </a:rPr>
                        <a:t>All study designs (observational studies, experimental and controlled studies, studies with mixed method design, methodical practice knowledge, interpretative reconstructive research, further qualitative and quantitative research as well as participatory research and action research)</a:t>
                      </a:r>
                      <a:endParaRPr lang="de-AT" sz="1200" dirty="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dirty="0">
                          <a:effectLst/>
                        </a:rPr>
                        <a:t>-</a:t>
                      </a:r>
                      <a:endParaRPr lang="de-AT" sz="1200" dirty="0">
                        <a:effectLst/>
                        <a:latin typeface="Calibri"/>
                        <a:ea typeface="Calibri"/>
                        <a:cs typeface="Times New Roman"/>
                      </a:endParaRPr>
                    </a:p>
                  </a:txBody>
                  <a:tcPr marL="49013" marR="49013" marT="0" marB="0"/>
                </a:tc>
              </a:tr>
              <a:tr h="959657">
                <a:tc>
                  <a:txBody>
                    <a:bodyPr/>
                    <a:lstStyle/>
                    <a:p>
                      <a:pPr algn="just">
                        <a:lnSpc>
                          <a:spcPct val="150000"/>
                        </a:lnSpc>
                        <a:spcAft>
                          <a:spcPts val="0"/>
                        </a:spcAft>
                      </a:pPr>
                      <a:r>
                        <a:rPr lang="en-US" sz="1200">
                          <a:effectLst/>
                        </a:rPr>
                        <a:t>Type of literature</a:t>
                      </a:r>
                      <a:endParaRPr lang="de-AT" sz="120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a:effectLst/>
                        </a:rPr>
                        <a:t>Scientific articles or books</a:t>
                      </a:r>
                      <a:endParaRPr lang="de-AT" sz="1200">
                        <a:effectLst/>
                      </a:endParaRPr>
                    </a:p>
                    <a:p>
                      <a:pPr algn="just">
                        <a:lnSpc>
                          <a:spcPct val="100000"/>
                        </a:lnSpc>
                        <a:spcAft>
                          <a:spcPts val="0"/>
                        </a:spcAft>
                      </a:pPr>
                      <a:r>
                        <a:rPr lang="en-US" sz="1200">
                          <a:effectLst/>
                        </a:rPr>
                        <a:t> </a:t>
                      </a:r>
                      <a:endParaRPr lang="de-AT" sz="1200">
                        <a:effectLst/>
                      </a:endParaRPr>
                    </a:p>
                    <a:p>
                      <a:pPr algn="just">
                        <a:lnSpc>
                          <a:spcPct val="100000"/>
                        </a:lnSpc>
                        <a:spcAft>
                          <a:spcPts val="0"/>
                        </a:spcAft>
                      </a:pPr>
                      <a:r>
                        <a:rPr lang="en-US" sz="1200">
                          <a:effectLst/>
                        </a:rPr>
                        <a:t>Grey literature, such as reports and which were identified from reference lists of peer reviewed articles, will be considered where available.</a:t>
                      </a:r>
                      <a:endParaRPr lang="de-AT" sz="120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dirty="0">
                          <a:effectLst/>
                        </a:rPr>
                        <a:t> </a:t>
                      </a:r>
                      <a:endParaRPr lang="de-AT" sz="1200" dirty="0">
                        <a:effectLst/>
                      </a:endParaRPr>
                    </a:p>
                    <a:p>
                      <a:pPr algn="just">
                        <a:lnSpc>
                          <a:spcPct val="100000"/>
                        </a:lnSpc>
                        <a:spcAft>
                          <a:spcPts val="0"/>
                        </a:spcAft>
                      </a:pPr>
                      <a:r>
                        <a:rPr lang="en-US" sz="1200" dirty="0">
                          <a:effectLst/>
                        </a:rPr>
                        <a:t> </a:t>
                      </a:r>
                      <a:endParaRPr lang="de-AT" sz="1200" dirty="0">
                        <a:effectLst/>
                      </a:endParaRPr>
                    </a:p>
                    <a:p>
                      <a:pPr algn="just">
                        <a:lnSpc>
                          <a:spcPct val="100000"/>
                        </a:lnSpc>
                        <a:spcAft>
                          <a:spcPts val="0"/>
                        </a:spcAft>
                      </a:pPr>
                      <a:r>
                        <a:rPr lang="en-US" sz="1200" dirty="0">
                          <a:effectLst/>
                        </a:rPr>
                        <a:t>Any other form of grey literature</a:t>
                      </a:r>
                      <a:endParaRPr lang="de-AT" sz="1200" dirty="0">
                        <a:effectLst/>
                        <a:latin typeface="Calibri"/>
                        <a:ea typeface="Calibri"/>
                        <a:cs typeface="Times New Roman"/>
                      </a:endParaRPr>
                    </a:p>
                  </a:txBody>
                  <a:tcPr marL="49013" marR="49013" marT="0" marB="0"/>
                </a:tc>
              </a:tr>
              <a:tr h="548376">
                <a:tc>
                  <a:txBody>
                    <a:bodyPr/>
                    <a:lstStyle/>
                    <a:p>
                      <a:pPr algn="just">
                        <a:lnSpc>
                          <a:spcPct val="150000"/>
                        </a:lnSpc>
                        <a:spcAft>
                          <a:spcPts val="0"/>
                        </a:spcAft>
                      </a:pPr>
                      <a:r>
                        <a:rPr lang="en-US" sz="1200">
                          <a:effectLst/>
                        </a:rPr>
                        <a:t>Evidence</a:t>
                      </a:r>
                      <a:endParaRPr lang="de-AT" sz="120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a:effectLst/>
                        </a:rPr>
                        <a:t>No limitation to different forms of evidence and application of a non-hierarchical view of evidence forms. </a:t>
                      </a:r>
                      <a:endParaRPr lang="de-AT" sz="120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dirty="0">
                          <a:effectLst/>
                        </a:rPr>
                        <a:t>-</a:t>
                      </a:r>
                      <a:endParaRPr lang="de-AT" sz="1200" dirty="0">
                        <a:effectLst/>
                        <a:latin typeface="Calibri"/>
                        <a:ea typeface="Calibri"/>
                        <a:cs typeface="Times New Roman"/>
                      </a:endParaRPr>
                    </a:p>
                  </a:txBody>
                  <a:tcPr marL="49013" marR="49013" marT="0" marB="0"/>
                </a:tc>
              </a:tr>
              <a:tr h="411282">
                <a:tc>
                  <a:txBody>
                    <a:bodyPr/>
                    <a:lstStyle/>
                    <a:p>
                      <a:pPr algn="just">
                        <a:lnSpc>
                          <a:spcPct val="150000"/>
                        </a:lnSpc>
                        <a:spcAft>
                          <a:spcPts val="0"/>
                        </a:spcAft>
                      </a:pPr>
                      <a:r>
                        <a:rPr lang="en-US" sz="1200">
                          <a:effectLst/>
                        </a:rPr>
                        <a:t>Intervention</a:t>
                      </a:r>
                      <a:endParaRPr lang="de-AT" sz="120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a:effectLst/>
                        </a:rPr>
                        <a:t>Primary HIV prevention</a:t>
                      </a:r>
                      <a:endParaRPr lang="de-AT" sz="1200">
                        <a:effectLst/>
                        <a:latin typeface="Calibri"/>
                        <a:ea typeface="Calibri"/>
                        <a:cs typeface="Times New Roman"/>
                      </a:endParaRPr>
                    </a:p>
                  </a:txBody>
                  <a:tcPr marL="49013" marR="49013" marT="0" marB="0"/>
                </a:tc>
                <a:tc>
                  <a:txBody>
                    <a:bodyPr/>
                    <a:lstStyle/>
                    <a:p>
                      <a:pPr algn="just">
                        <a:lnSpc>
                          <a:spcPct val="100000"/>
                        </a:lnSpc>
                        <a:spcAft>
                          <a:spcPts val="0"/>
                        </a:spcAft>
                      </a:pPr>
                      <a:r>
                        <a:rPr lang="en-US" sz="1200" dirty="0">
                          <a:effectLst/>
                        </a:rPr>
                        <a:t>Secondary or tertiary HIV prevention and general health promotion or prevention.</a:t>
                      </a:r>
                      <a:endParaRPr lang="de-AT" sz="1200" dirty="0">
                        <a:effectLst/>
                        <a:latin typeface="Calibri"/>
                        <a:ea typeface="Calibri"/>
                        <a:cs typeface="Times New Roman"/>
                      </a:endParaRPr>
                    </a:p>
                  </a:txBody>
                  <a:tcPr marL="49013" marR="49013" marT="0" marB="0"/>
                </a:tc>
              </a:tr>
            </a:tbl>
          </a:graphicData>
        </a:graphic>
      </p:graphicFrame>
    </p:spTree>
    <p:extLst>
      <p:ext uri="{BB962C8B-B14F-4D97-AF65-F5344CB8AC3E}">
        <p14:creationId xmlns:p14="http://schemas.microsoft.com/office/powerpoint/2010/main" val="24591692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280587" y="1160002"/>
            <a:ext cx="8353049" cy="800219"/>
          </a:xfrm>
          <a:prstGeom prst="rect">
            <a:avLst/>
          </a:prstGeom>
          <a:noFill/>
        </p:spPr>
        <p:txBody>
          <a:bodyPr wrap="square" rtlCol="0">
            <a:spAutoFit/>
          </a:bodyPr>
          <a:lstStyle/>
          <a:p>
            <a:r>
              <a:rPr lang="de-DE" sz="1000" dirty="0" smtClean="0">
                <a:solidFill>
                  <a:schemeClr val="bg1"/>
                </a:solidFill>
                <a:cs typeface="Georgia"/>
              </a:rPr>
              <a:t>	</a:t>
            </a:r>
          </a:p>
          <a:p>
            <a:r>
              <a:rPr lang="en-GB" sz="3600" dirty="0" smtClean="0">
                <a:solidFill>
                  <a:schemeClr val="bg1"/>
                </a:solidFill>
                <a:latin typeface="Calibri"/>
                <a:cs typeface="Calibri"/>
              </a:rPr>
              <a:t>Some results so far  </a:t>
            </a:r>
          </a:p>
        </p:txBody>
      </p:sp>
      <p:graphicFrame>
        <p:nvGraphicFramePr>
          <p:cNvPr id="4" name="Diagramm 3"/>
          <p:cNvGraphicFramePr/>
          <p:nvPr>
            <p:extLst>
              <p:ext uri="{D42A27DB-BD31-4B8C-83A1-F6EECF244321}">
                <p14:modId xmlns:p14="http://schemas.microsoft.com/office/powerpoint/2010/main" val="708273457"/>
              </p:ext>
            </p:extLst>
          </p:nvPr>
        </p:nvGraphicFramePr>
        <p:xfrm>
          <a:off x="1447611" y="2247254"/>
          <a:ext cx="6096000" cy="42648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77458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E68C68F6-CEB4-C040-B3A3-CADDD499EB7C}" type="slidenum">
              <a:rPr lang="de-DE" smtClean="0"/>
              <a:pPr/>
              <a:t>7</a:t>
            </a:fld>
            <a:endParaRPr lang="de-DE"/>
          </a:p>
        </p:txBody>
      </p:sp>
      <p:sp>
        <p:nvSpPr>
          <p:cNvPr id="7" name="Inhaltsplatzhalter 2"/>
          <p:cNvSpPr txBox="1">
            <a:spLocks/>
          </p:cNvSpPr>
          <p:nvPr/>
        </p:nvSpPr>
        <p:spPr>
          <a:xfrm>
            <a:off x="457200" y="1209481"/>
            <a:ext cx="8367823" cy="4670324"/>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3600" b="1" dirty="0" smtClean="0">
                <a:solidFill>
                  <a:schemeClr val="accent1">
                    <a:lumMod val="50000"/>
                  </a:schemeClr>
                </a:solidFill>
              </a:rPr>
              <a:t>Main result so far:</a:t>
            </a:r>
          </a:p>
          <a:p>
            <a:pPr marL="0" indent="0">
              <a:buFont typeface="Arial"/>
              <a:buNone/>
            </a:pPr>
            <a:endParaRPr lang="en-GB" sz="3600" b="1" dirty="0" smtClean="0">
              <a:solidFill>
                <a:schemeClr val="accent1">
                  <a:lumMod val="50000"/>
                </a:schemeClr>
              </a:solidFill>
            </a:endParaRPr>
          </a:p>
          <a:p>
            <a:pPr marL="0" indent="0">
              <a:buFont typeface="Arial"/>
              <a:buNone/>
            </a:pPr>
            <a:r>
              <a:rPr lang="en-GB" sz="3600" b="1" dirty="0" smtClean="0">
                <a:solidFill>
                  <a:schemeClr val="accent1">
                    <a:lumMod val="50000"/>
                  </a:schemeClr>
                </a:solidFill>
              </a:rPr>
              <a:t>During this literature review no article was identified that considered specific QA and QI tools and the effect of these tools.</a:t>
            </a:r>
          </a:p>
          <a:p>
            <a:pPr marL="0" indent="0">
              <a:buFont typeface="Arial"/>
              <a:buNone/>
            </a:pPr>
            <a:endParaRPr lang="en-GB" sz="3600" b="1" dirty="0" smtClean="0">
              <a:solidFill>
                <a:schemeClr val="accent1">
                  <a:lumMod val="50000"/>
                </a:schemeClr>
              </a:solidFill>
            </a:endParaRPr>
          </a:p>
          <a:p>
            <a:pPr marL="0" indent="0">
              <a:buFont typeface="Arial"/>
              <a:buNone/>
            </a:pPr>
            <a:r>
              <a:rPr lang="en-GB" sz="3600" b="1" dirty="0" smtClean="0">
                <a:solidFill>
                  <a:schemeClr val="accent1">
                    <a:lumMod val="50000"/>
                  </a:schemeClr>
                </a:solidFill>
              </a:rPr>
              <a:t>How to continue within the next two months?</a:t>
            </a:r>
          </a:p>
          <a:p>
            <a:pPr>
              <a:buFont typeface="Wingdings" pitchFamily="2" charset="2"/>
              <a:buChar char="ü"/>
            </a:pPr>
            <a:endParaRPr lang="de-DE" sz="2400" b="1" dirty="0" smtClean="0">
              <a:solidFill>
                <a:schemeClr val="tx2">
                  <a:lumMod val="75000"/>
                </a:schemeClr>
              </a:solidFill>
            </a:endParaRPr>
          </a:p>
          <a:p>
            <a:endParaRPr lang="de-AT" sz="800" dirty="0" smtClean="0">
              <a:solidFill>
                <a:schemeClr val="tx2">
                  <a:lumMod val="75000"/>
                </a:schemeClr>
              </a:solidFill>
            </a:endParaRPr>
          </a:p>
          <a:p>
            <a:pPr marL="808038" indent="-361950" defTabSz="244475">
              <a:buFont typeface="Wingdings" pitchFamily="2" charset="2"/>
              <a:buChar char="ü"/>
            </a:pPr>
            <a:endParaRPr lang="de-DE" sz="2400" b="1" dirty="0" smtClean="0">
              <a:solidFill>
                <a:schemeClr val="accent1">
                  <a:lumMod val="50000"/>
                </a:schemeClr>
              </a:solidFill>
            </a:endParaRPr>
          </a:p>
          <a:p>
            <a:pPr marL="808038" indent="-361950" defTabSz="244475">
              <a:buFont typeface="Wingdings" pitchFamily="2" charset="2"/>
              <a:buChar char="ü"/>
            </a:pPr>
            <a:endParaRPr lang="de-DE" sz="2400" b="1" dirty="0" smtClean="0">
              <a:solidFill>
                <a:schemeClr val="accent1">
                  <a:lumMod val="50000"/>
                </a:schemeClr>
              </a:solidFill>
            </a:endParaRPr>
          </a:p>
          <a:p>
            <a:pPr marL="0" indent="0">
              <a:buFont typeface="Arial"/>
              <a:buNone/>
            </a:pPr>
            <a:endParaRPr lang="de-DE" dirty="0"/>
          </a:p>
        </p:txBody>
      </p:sp>
    </p:spTree>
    <p:extLst>
      <p:ext uri="{BB962C8B-B14F-4D97-AF65-F5344CB8AC3E}">
        <p14:creationId xmlns:p14="http://schemas.microsoft.com/office/powerpoint/2010/main" val="3754853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4"/>
          <p:cNvSpPr>
            <a:spLocks noGrp="1"/>
          </p:cNvSpPr>
          <p:nvPr>
            <p:ph type="ftr" sz="quarter" idx="11"/>
          </p:nvPr>
        </p:nvSpPr>
        <p:spPr/>
        <p:txBody>
          <a:bodyPr/>
          <a:lstStyle/>
          <a:p>
            <a:r>
              <a:rPr lang="de-DE" dirty="0" smtClean="0"/>
              <a:t>	</a:t>
            </a:r>
            <a:endParaRPr lang="de-DE" dirty="0"/>
          </a:p>
        </p:txBody>
      </p:sp>
      <p:sp>
        <p:nvSpPr>
          <p:cNvPr id="6" name="Foliennummernplatzhalter 5"/>
          <p:cNvSpPr>
            <a:spLocks noGrp="1"/>
          </p:cNvSpPr>
          <p:nvPr>
            <p:ph type="sldNum" sz="quarter" idx="12"/>
          </p:nvPr>
        </p:nvSpPr>
        <p:spPr/>
        <p:txBody>
          <a:bodyPr/>
          <a:lstStyle/>
          <a:p>
            <a:fld id="{E68C68F6-CEB4-C040-B3A3-CADDD499EB7C}" type="slidenum">
              <a:rPr lang="de-DE" smtClean="0"/>
              <a:pPr/>
              <a:t>8</a:t>
            </a:fld>
            <a:endParaRPr lang="de-DE" dirty="0"/>
          </a:p>
        </p:txBody>
      </p:sp>
      <p:sp>
        <p:nvSpPr>
          <p:cNvPr id="10" name="Freihandform 9"/>
          <p:cNvSpPr/>
          <p:nvPr/>
        </p:nvSpPr>
        <p:spPr>
          <a:xfrm>
            <a:off x="3425810" y="1834336"/>
            <a:ext cx="5579967" cy="551030"/>
          </a:xfrm>
          <a:custGeom>
            <a:avLst/>
            <a:gdLst>
              <a:gd name="connsiteX0" fmla="*/ 91840 w 551029"/>
              <a:gd name="connsiteY0" fmla="*/ 0 h 5579966"/>
              <a:gd name="connsiteX1" fmla="*/ 459189 w 551029"/>
              <a:gd name="connsiteY1" fmla="*/ 0 h 5579966"/>
              <a:gd name="connsiteX2" fmla="*/ 551029 w 551029"/>
              <a:gd name="connsiteY2" fmla="*/ 91840 h 5579966"/>
              <a:gd name="connsiteX3" fmla="*/ 551029 w 551029"/>
              <a:gd name="connsiteY3" fmla="*/ 5579966 h 5579966"/>
              <a:gd name="connsiteX4" fmla="*/ 551029 w 551029"/>
              <a:gd name="connsiteY4" fmla="*/ 5579966 h 5579966"/>
              <a:gd name="connsiteX5" fmla="*/ 0 w 551029"/>
              <a:gd name="connsiteY5" fmla="*/ 5579966 h 5579966"/>
              <a:gd name="connsiteX6" fmla="*/ 0 w 551029"/>
              <a:gd name="connsiteY6" fmla="*/ 5579966 h 5579966"/>
              <a:gd name="connsiteX7" fmla="*/ 0 w 551029"/>
              <a:gd name="connsiteY7" fmla="*/ 91840 h 5579966"/>
              <a:gd name="connsiteX8" fmla="*/ 91840 w 551029"/>
              <a:gd name="connsiteY8" fmla="*/ 0 h 557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1029" h="5579966">
                <a:moveTo>
                  <a:pt x="551029" y="930016"/>
                </a:moveTo>
                <a:lnTo>
                  <a:pt x="551029" y="4649950"/>
                </a:lnTo>
                <a:cubicBezTo>
                  <a:pt x="551029" y="5163582"/>
                  <a:pt x="546968" y="5579961"/>
                  <a:pt x="541960" y="5579961"/>
                </a:cubicBezTo>
                <a:lnTo>
                  <a:pt x="0" y="5579961"/>
                </a:lnTo>
                <a:lnTo>
                  <a:pt x="0" y="5579961"/>
                </a:lnTo>
                <a:lnTo>
                  <a:pt x="0" y="5"/>
                </a:lnTo>
                <a:lnTo>
                  <a:pt x="0" y="5"/>
                </a:lnTo>
                <a:lnTo>
                  <a:pt x="541960" y="5"/>
                </a:lnTo>
                <a:cubicBezTo>
                  <a:pt x="546968" y="5"/>
                  <a:pt x="551029" y="416384"/>
                  <a:pt x="551029" y="930016"/>
                </a:cubicBezTo>
                <a:close/>
              </a:path>
            </a:pathLst>
          </a:custGeom>
          <a:ln>
            <a:solidFill>
              <a:schemeClr val="accent1">
                <a:lumMod val="60000"/>
                <a:lumOff val="40000"/>
                <a:alpha val="90000"/>
              </a:schemeClr>
            </a:solidFill>
          </a:ln>
        </p:spPr>
        <p:style>
          <a:lnRef idx="2">
            <a:scrgbClr r="0" g="0" b="0"/>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8001" tIns="98899" rIns="134899" bIns="98900" numCol="1" spcCol="1270" anchor="ctr" anchorCtr="0">
            <a:noAutofit/>
          </a:bodyPr>
          <a:lstStyle/>
          <a:p>
            <a:pPr marL="171450" lvl="1" indent="-171450" algn="l" defTabSz="711200">
              <a:lnSpc>
                <a:spcPct val="90000"/>
              </a:lnSpc>
              <a:spcBef>
                <a:spcPct val="0"/>
              </a:spcBef>
              <a:spcAft>
                <a:spcPct val="15000"/>
              </a:spcAft>
              <a:buChar char="••"/>
            </a:pPr>
            <a:r>
              <a:rPr lang="de-AT" sz="1600" kern="1200" dirty="0" smtClean="0"/>
              <a:t>Access literature that so far has not been accessible</a:t>
            </a:r>
          </a:p>
          <a:p>
            <a:pPr marL="628650" lvl="2" indent="-171450" defTabSz="711200">
              <a:lnSpc>
                <a:spcPct val="90000"/>
              </a:lnSpc>
              <a:spcBef>
                <a:spcPct val="0"/>
              </a:spcBef>
              <a:spcAft>
                <a:spcPct val="15000"/>
              </a:spcAft>
              <a:buChar char="••"/>
            </a:pPr>
            <a:r>
              <a:rPr lang="de-AT" sz="1600" dirty="0" smtClean="0"/>
              <a:t>Cost unclear,  benefits might be low</a:t>
            </a:r>
            <a:r>
              <a:rPr lang="de-AT" sz="1600" kern="1200" dirty="0" smtClean="0"/>
              <a:t> </a:t>
            </a:r>
            <a:endParaRPr lang="de-AT" sz="1600" kern="1200" dirty="0"/>
          </a:p>
        </p:txBody>
      </p:sp>
      <p:sp>
        <p:nvSpPr>
          <p:cNvPr id="11" name="Freihandform 10"/>
          <p:cNvSpPr/>
          <p:nvPr/>
        </p:nvSpPr>
        <p:spPr>
          <a:xfrm>
            <a:off x="287079" y="1765457"/>
            <a:ext cx="3138731" cy="688786"/>
          </a:xfrm>
          <a:custGeom>
            <a:avLst/>
            <a:gdLst>
              <a:gd name="connsiteX0" fmla="*/ 0 w 3138731"/>
              <a:gd name="connsiteY0" fmla="*/ 114800 h 688786"/>
              <a:gd name="connsiteX1" fmla="*/ 114800 w 3138731"/>
              <a:gd name="connsiteY1" fmla="*/ 0 h 688786"/>
              <a:gd name="connsiteX2" fmla="*/ 3023931 w 3138731"/>
              <a:gd name="connsiteY2" fmla="*/ 0 h 688786"/>
              <a:gd name="connsiteX3" fmla="*/ 3138731 w 3138731"/>
              <a:gd name="connsiteY3" fmla="*/ 114800 h 688786"/>
              <a:gd name="connsiteX4" fmla="*/ 3138731 w 3138731"/>
              <a:gd name="connsiteY4" fmla="*/ 573986 h 688786"/>
              <a:gd name="connsiteX5" fmla="*/ 3023931 w 3138731"/>
              <a:gd name="connsiteY5" fmla="*/ 688786 h 688786"/>
              <a:gd name="connsiteX6" fmla="*/ 114800 w 3138731"/>
              <a:gd name="connsiteY6" fmla="*/ 688786 h 688786"/>
              <a:gd name="connsiteX7" fmla="*/ 0 w 3138731"/>
              <a:gd name="connsiteY7" fmla="*/ 573986 h 688786"/>
              <a:gd name="connsiteX8" fmla="*/ 0 w 3138731"/>
              <a:gd name="connsiteY8" fmla="*/ 114800 h 688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38731" h="688786">
                <a:moveTo>
                  <a:pt x="0" y="114800"/>
                </a:moveTo>
                <a:cubicBezTo>
                  <a:pt x="0" y="51398"/>
                  <a:pt x="51398" y="0"/>
                  <a:pt x="114800" y="0"/>
                </a:cubicBezTo>
                <a:lnTo>
                  <a:pt x="3023931" y="0"/>
                </a:lnTo>
                <a:cubicBezTo>
                  <a:pt x="3087333" y="0"/>
                  <a:pt x="3138731" y="51398"/>
                  <a:pt x="3138731" y="114800"/>
                </a:cubicBezTo>
                <a:lnTo>
                  <a:pt x="3138731" y="573986"/>
                </a:lnTo>
                <a:cubicBezTo>
                  <a:pt x="3138731" y="637388"/>
                  <a:pt x="3087333" y="688786"/>
                  <a:pt x="3023931" y="688786"/>
                </a:cubicBezTo>
                <a:lnTo>
                  <a:pt x="114800" y="688786"/>
                </a:lnTo>
                <a:cubicBezTo>
                  <a:pt x="51398" y="688786"/>
                  <a:pt x="0" y="637388"/>
                  <a:pt x="0" y="573986"/>
                </a:cubicBezTo>
                <a:lnTo>
                  <a:pt x="0" y="114800"/>
                </a:lnTo>
                <a:close/>
              </a:path>
            </a:pathLst>
          </a:custGeom>
          <a:solidFill>
            <a:schemeClr val="tx2">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9824" tIns="71724" rIns="109824" bIns="71724" numCol="1" spcCol="1270" anchor="ctr" anchorCtr="0">
            <a:noAutofit/>
          </a:bodyPr>
          <a:lstStyle/>
          <a:p>
            <a:pPr lvl="0" algn="ctr" defTabSz="889000">
              <a:lnSpc>
                <a:spcPct val="90000"/>
              </a:lnSpc>
              <a:spcBef>
                <a:spcPct val="0"/>
              </a:spcBef>
              <a:spcAft>
                <a:spcPct val="35000"/>
              </a:spcAft>
            </a:pPr>
            <a:r>
              <a:rPr lang="de-AT" sz="2000" dirty="0" smtClean="0"/>
              <a:t>Access </a:t>
            </a:r>
            <a:r>
              <a:rPr lang="de-AT" sz="2000" dirty="0" err="1" smtClean="0"/>
              <a:t>to</a:t>
            </a:r>
            <a:r>
              <a:rPr lang="de-AT" sz="2000" dirty="0" smtClean="0"/>
              <a:t> </a:t>
            </a:r>
            <a:r>
              <a:rPr lang="de-AT" sz="2000" dirty="0" err="1" smtClean="0"/>
              <a:t>sources</a:t>
            </a:r>
            <a:r>
              <a:rPr lang="de-AT" sz="2000" dirty="0" smtClean="0"/>
              <a:t> (1)</a:t>
            </a:r>
            <a:endParaRPr lang="de-AT" sz="2000" kern="1200" dirty="0"/>
          </a:p>
        </p:txBody>
      </p:sp>
      <p:sp>
        <p:nvSpPr>
          <p:cNvPr id="12" name="Freihandform 11"/>
          <p:cNvSpPr/>
          <p:nvPr/>
        </p:nvSpPr>
        <p:spPr>
          <a:xfrm>
            <a:off x="3422745" y="2579401"/>
            <a:ext cx="5574517" cy="748513"/>
          </a:xfrm>
          <a:custGeom>
            <a:avLst/>
            <a:gdLst>
              <a:gd name="connsiteX0" fmla="*/ 91840 w 551029"/>
              <a:gd name="connsiteY0" fmla="*/ 0 h 5574517"/>
              <a:gd name="connsiteX1" fmla="*/ 459189 w 551029"/>
              <a:gd name="connsiteY1" fmla="*/ 0 h 5574517"/>
              <a:gd name="connsiteX2" fmla="*/ 551029 w 551029"/>
              <a:gd name="connsiteY2" fmla="*/ 91840 h 5574517"/>
              <a:gd name="connsiteX3" fmla="*/ 551029 w 551029"/>
              <a:gd name="connsiteY3" fmla="*/ 5574517 h 5574517"/>
              <a:gd name="connsiteX4" fmla="*/ 551029 w 551029"/>
              <a:gd name="connsiteY4" fmla="*/ 5574517 h 5574517"/>
              <a:gd name="connsiteX5" fmla="*/ 0 w 551029"/>
              <a:gd name="connsiteY5" fmla="*/ 5574517 h 5574517"/>
              <a:gd name="connsiteX6" fmla="*/ 0 w 551029"/>
              <a:gd name="connsiteY6" fmla="*/ 5574517 h 5574517"/>
              <a:gd name="connsiteX7" fmla="*/ 0 w 551029"/>
              <a:gd name="connsiteY7" fmla="*/ 91840 h 5574517"/>
              <a:gd name="connsiteX8" fmla="*/ 91840 w 551029"/>
              <a:gd name="connsiteY8" fmla="*/ 0 h 5574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1029" h="5574517">
                <a:moveTo>
                  <a:pt x="551029" y="929108"/>
                </a:moveTo>
                <a:lnTo>
                  <a:pt x="551029" y="4645409"/>
                </a:lnTo>
                <a:cubicBezTo>
                  <a:pt x="551029" y="5158540"/>
                  <a:pt x="546965" y="5574512"/>
                  <a:pt x="541951" y="5574512"/>
                </a:cubicBezTo>
                <a:lnTo>
                  <a:pt x="0" y="5574512"/>
                </a:lnTo>
                <a:lnTo>
                  <a:pt x="0" y="5574512"/>
                </a:lnTo>
                <a:lnTo>
                  <a:pt x="0" y="5"/>
                </a:lnTo>
                <a:lnTo>
                  <a:pt x="0" y="5"/>
                </a:lnTo>
                <a:lnTo>
                  <a:pt x="541951" y="5"/>
                </a:lnTo>
                <a:cubicBezTo>
                  <a:pt x="546965" y="5"/>
                  <a:pt x="551029" y="415977"/>
                  <a:pt x="551029" y="929108"/>
                </a:cubicBezTo>
                <a:close/>
              </a:path>
            </a:pathLst>
          </a:custGeom>
          <a:solidFill>
            <a:schemeClr val="accent4">
              <a:lumMod val="40000"/>
              <a:lumOff val="60000"/>
              <a:alpha val="90000"/>
            </a:schemeClr>
          </a:solidFill>
          <a:ln>
            <a:solidFill>
              <a:schemeClr val="accent4">
                <a:lumMod val="60000"/>
                <a:lumOff val="40000"/>
                <a:alpha val="90000"/>
              </a:scheme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8001" tIns="98898" rIns="134898" bIns="98900" numCol="1" spcCol="1270" anchor="ctr" anchorCtr="0">
            <a:noAutofit/>
          </a:bodyPr>
          <a:lstStyle/>
          <a:p>
            <a:pPr marL="171450" lvl="1" indent="-171450" algn="l" defTabSz="711200">
              <a:lnSpc>
                <a:spcPct val="90000"/>
              </a:lnSpc>
              <a:spcBef>
                <a:spcPct val="0"/>
              </a:spcBef>
              <a:spcAft>
                <a:spcPct val="15000"/>
              </a:spcAft>
              <a:buChar char="••"/>
            </a:pPr>
            <a:r>
              <a:rPr lang="de-AT" sz="1600" dirty="0" smtClean="0"/>
              <a:t>Analyse the literature collected but not analysed </a:t>
            </a:r>
            <a:r>
              <a:rPr lang="de-AT" sz="1600" dirty="0" err="1" smtClean="0"/>
              <a:t>by</a:t>
            </a:r>
            <a:r>
              <a:rPr lang="de-AT" sz="1600" dirty="0" smtClean="0"/>
              <a:t> </a:t>
            </a:r>
            <a:r>
              <a:rPr lang="de-AT" sz="1600" dirty="0" err="1" smtClean="0"/>
              <a:t>IQhiv</a:t>
            </a:r>
            <a:endParaRPr lang="de-AT" sz="1600" dirty="0" smtClean="0"/>
          </a:p>
          <a:p>
            <a:pPr marL="628650" lvl="2" indent="-171450" defTabSz="711200">
              <a:lnSpc>
                <a:spcPct val="90000"/>
              </a:lnSpc>
              <a:spcBef>
                <a:spcPct val="0"/>
              </a:spcBef>
              <a:spcAft>
                <a:spcPct val="15000"/>
              </a:spcAft>
              <a:buChar char="••"/>
            </a:pPr>
            <a:r>
              <a:rPr lang="de-AT" sz="1600" kern="1200" dirty="0" smtClean="0"/>
              <a:t> Easy to do, time intensive, benefit</a:t>
            </a:r>
            <a:endParaRPr lang="de-AT" sz="1600" kern="1200" dirty="0"/>
          </a:p>
        </p:txBody>
      </p:sp>
      <p:sp>
        <p:nvSpPr>
          <p:cNvPr id="13" name="Freihandform 12"/>
          <p:cNvSpPr/>
          <p:nvPr/>
        </p:nvSpPr>
        <p:spPr>
          <a:xfrm>
            <a:off x="287079" y="2488683"/>
            <a:ext cx="3135666" cy="839231"/>
          </a:xfrm>
          <a:custGeom>
            <a:avLst/>
            <a:gdLst>
              <a:gd name="connsiteX0" fmla="*/ 0 w 3135666"/>
              <a:gd name="connsiteY0" fmla="*/ 139875 h 839231"/>
              <a:gd name="connsiteX1" fmla="*/ 139875 w 3135666"/>
              <a:gd name="connsiteY1" fmla="*/ 0 h 839231"/>
              <a:gd name="connsiteX2" fmla="*/ 2995791 w 3135666"/>
              <a:gd name="connsiteY2" fmla="*/ 0 h 839231"/>
              <a:gd name="connsiteX3" fmla="*/ 3135666 w 3135666"/>
              <a:gd name="connsiteY3" fmla="*/ 139875 h 839231"/>
              <a:gd name="connsiteX4" fmla="*/ 3135666 w 3135666"/>
              <a:gd name="connsiteY4" fmla="*/ 699356 h 839231"/>
              <a:gd name="connsiteX5" fmla="*/ 2995791 w 3135666"/>
              <a:gd name="connsiteY5" fmla="*/ 839231 h 839231"/>
              <a:gd name="connsiteX6" fmla="*/ 139875 w 3135666"/>
              <a:gd name="connsiteY6" fmla="*/ 839231 h 839231"/>
              <a:gd name="connsiteX7" fmla="*/ 0 w 3135666"/>
              <a:gd name="connsiteY7" fmla="*/ 699356 h 839231"/>
              <a:gd name="connsiteX8" fmla="*/ 0 w 3135666"/>
              <a:gd name="connsiteY8" fmla="*/ 139875 h 839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35666" h="839231">
                <a:moveTo>
                  <a:pt x="0" y="139875"/>
                </a:moveTo>
                <a:cubicBezTo>
                  <a:pt x="0" y="62624"/>
                  <a:pt x="62624" y="0"/>
                  <a:pt x="139875" y="0"/>
                </a:cubicBezTo>
                <a:lnTo>
                  <a:pt x="2995791" y="0"/>
                </a:lnTo>
                <a:cubicBezTo>
                  <a:pt x="3073042" y="0"/>
                  <a:pt x="3135666" y="62624"/>
                  <a:pt x="3135666" y="139875"/>
                </a:cubicBezTo>
                <a:lnTo>
                  <a:pt x="3135666" y="699356"/>
                </a:lnTo>
                <a:cubicBezTo>
                  <a:pt x="3135666" y="776607"/>
                  <a:pt x="3073042" y="839231"/>
                  <a:pt x="2995791" y="839231"/>
                </a:cubicBezTo>
                <a:lnTo>
                  <a:pt x="139875" y="839231"/>
                </a:lnTo>
                <a:cubicBezTo>
                  <a:pt x="62624" y="839231"/>
                  <a:pt x="0" y="776607"/>
                  <a:pt x="0" y="699356"/>
                </a:cubicBezTo>
                <a:lnTo>
                  <a:pt x="0" y="139875"/>
                </a:lnTo>
                <a:close/>
              </a:path>
            </a:pathLst>
          </a:custGeom>
          <a:solidFill>
            <a:srgbClr val="503E6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7168" tIns="79068" rIns="117168" bIns="79068" numCol="1" spcCol="1270" anchor="ctr" anchorCtr="0">
            <a:noAutofit/>
          </a:bodyPr>
          <a:lstStyle/>
          <a:p>
            <a:pPr lvl="0" algn="ctr" defTabSz="889000">
              <a:lnSpc>
                <a:spcPct val="90000"/>
              </a:lnSpc>
              <a:spcBef>
                <a:spcPct val="0"/>
              </a:spcBef>
            </a:pPr>
            <a:r>
              <a:rPr lang="de-AT" sz="2000" kern="1200" dirty="0" smtClean="0"/>
              <a:t>Access to sources (2)</a:t>
            </a:r>
          </a:p>
        </p:txBody>
      </p:sp>
      <p:sp>
        <p:nvSpPr>
          <p:cNvPr id="14" name="Freihandform 13"/>
          <p:cNvSpPr/>
          <p:nvPr/>
        </p:nvSpPr>
        <p:spPr>
          <a:xfrm>
            <a:off x="3422745" y="3373057"/>
            <a:ext cx="5574517" cy="747205"/>
          </a:xfrm>
          <a:custGeom>
            <a:avLst/>
            <a:gdLst>
              <a:gd name="connsiteX0" fmla="*/ 139667 w 837983"/>
              <a:gd name="connsiteY0" fmla="*/ 0 h 5574517"/>
              <a:gd name="connsiteX1" fmla="*/ 698316 w 837983"/>
              <a:gd name="connsiteY1" fmla="*/ 0 h 5574517"/>
              <a:gd name="connsiteX2" fmla="*/ 837983 w 837983"/>
              <a:gd name="connsiteY2" fmla="*/ 139667 h 5574517"/>
              <a:gd name="connsiteX3" fmla="*/ 837983 w 837983"/>
              <a:gd name="connsiteY3" fmla="*/ 5574517 h 5574517"/>
              <a:gd name="connsiteX4" fmla="*/ 837983 w 837983"/>
              <a:gd name="connsiteY4" fmla="*/ 5574517 h 5574517"/>
              <a:gd name="connsiteX5" fmla="*/ 0 w 837983"/>
              <a:gd name="connsiteY5" fmla="*/ 5574517 h 5574517"/>
              <a:gd name="connsiteX6" fmla="*/ 0 w 837983"/>
              <a:gd name="connsiteY6" fmla="*/ 5574517 h 5574517"/>
              <a:gd name="connsiteX7" fmla="*/ 0 w 837983"/>
              <a:gd name="connsiteY7" fmla="*/ 139667 h 5574517"/>
              <a:gd name="connsiteX8" fmla="*/ 139667 w 837983"/>
              <a:gd name="connsiteY8" fmla="*/ 0 h 5574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7983" h="5574517">
                <a:moveTo>
                  <a:pt x="837983" y="929109"/>
                </a:moveTo>
                <a:lnTo>
                  <a:pt x="837983" y="4645408"/>
                </a:lnTo>
                <a:cubicBezTo>
                  <a:pt x="837983" y="5158539"/>
                  <a:pt x="828583" y="5574514"/>
                  <a:pt x="816988" y="5574514"/>
                </a:cubicBezTo>
                <a:lnTo>
                  <a:pt x="0" y="5574514"/>
                </a:lnTo>
                <a:lnTo>
                  <a:pt x="0" y="5574514"/>
                </a:lnTo>
                <a:lnTo>
                  <a:pt x="0" y="3"/>
                </a:lnTo>
                <a:lnTo>
                  <a:pt x="0" y="3"/>
                </a:lnTo>
                <a:lnTo>
                  <a:pt x="816988" y="3"/>
                </a:lnTo>
                <a:cubicBezTo>
                  <a:pt x="828583" y="3"/>
                  <a:pt x="837983" y="415978"/>
                  <a:pt x="837983" y="929109"/>
                </a:cubicBezTo>
                <a:close/>
              </a:path>
            </a:pathLst>
          </a:custGeom>
          <a:ln>
            <a:solidFill>
              <a:schemeClr val="accent1">
                <a:lumMod val="60000"/>
                <a:lumOff val="40000"/>
                <a:alpha val="90000"/>
              </a:schemeClr>
            </a:solidFill>
          </a:ln>
        </p:spPr>
        <p:style>
          <a:lnRef idx="2">
            <a:scrgbClr r="0" g="0" b="0"/>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8001" tIns="112906" rIns="148906" bIns="112908" numCol="1" spcCol="1270" anchor="ctr" anchorCtr="0">
            <a:noAutofit/>
          </a:bodyPr>
          <a:lstStyle/>
          <a:p>
            <a:pPr marL="171450" lvl="1" indent="-171450" algn="l" defTabSz="711200">
              <a:lnSpc>
                <a:spcPct val="90000"/>
              </a:lnSpc>
              <a:spcBef>
                <a:spcPct val="0"/>
              </a:spcBef>
              <a:spcAft>
                <a:spcPct val="15000"/>
              </a:spcAft>
              <a:buChar char="••"/>
            </a:pPr>
            <a:r>
              <a:rPr lang="de-AT" sz="1600" kern="1200" dirty="0" smtClean="0"/>
              <a:t>Recruit (</a:t>
            </a:r>
            <a:r>
              <a:rPr lang="de-AT" sz="1600" kern="1200" dirty="0" err="1" smtClean="0"/>
              <a:t>grey</a:t>
            </a:r>
            <a:r>
              <a:rPr lang="de-AT" sz="1600" kern="1200" dirty="0" smtClean="0"/>
              <a:t>) literature of tools in use at the Joint Action and include them in the review</a:t>
            </a:r>
          </a:p>
          <a:p>
            <a:pPr marL="628650" lvl="2" indent="-171450" defTabSz="711200">
              <a:lnSpc>
                <a:spcPct val="90000"/>
              </a:lnSpc>
              <a:spcBef>
                <a:spcPct val="0"/>
              </a:spcBef>
              <a:spcAft>
                <a:spcPct val="15000"/>
              </a:spcAft>
              <a:buChar char="••"/>
            </a:pPr>
            <a:r>
              <a:rPr lang="de-AT" sz="1600" dirty="0" smtClean="0"/>
              <a:t>Manageable if material is provided, direct benefit</a:t>
            </a:r>
            <a:endParaRPr lang="de-AT" sz="1600" kern="1200" dirty="0"/>
          </a:p>
        </p:txBody>
      </p:sp>
      <p:sp>
        <p:nvSpPr>
          <p:cNvPr id="15" name="Freihandform 14"/>
          <p:cNvSpPr/>
          <p:nvPr/>
        </p:nvSpPr>
        <p:spPr>
          <a:xfrm>
            <a:off x="287079" y="3373057"/>
            <a:ext cx="3135666" cy="816576"/>
          </a:xfrm>
          <a:custGeom>
            <a:avLst/>
            <a:gdLst>
              <a:gd name="connsiteX0" fmla="*/ 0 w 3135666"/>
              <a:gd name="connsiteY0" fmla="*/ 136099 h 816576"/>
              <a:gd name="connsiteX1" fmla="*/ 136099 w 3135666"/>
              <a:gd name="connsiteY1" fmla="*/ 0 h 816576"/>
              <a:gd name="connsiteX2" fmla="*/ 2999567 w 3135666"/>
              <a:gd name="connsiteY2" fmla="*/ 0 h 816576"/>
              <a:gd name="connsiteX3" fmla="*/ 3135666 w 3135666"/>
              <a:gd name="connsiteY3" fmla="*/ 136099 h 816576"/>
              <a:gd name="connsiteX4" fmla="*/ 3135666 w 3135666"/>
              <a:gd name="connsiteY4" fmla="*/ 680477 h 816576"/>
              <a:gd name="connsiteX5" fmla="*/ 2999567 w 3135666"/>
              <a:gd name="connsiteY5" fmla="*/ 816576 h 816576"/>
              <a:gd name="connsiteX6" fmla="*/ 136099 w 3135666"/>
              <a:gd name="connsiteY6" fmla="*/ 816576 h 816576"/>
              <a:gd name="connsiteX7" fmla="*/ 0 w 3135666"/>
              <a:gd name="connsiteY7" fmla="*/ 680477 h 816576"/>
              <a:gd name="connsiteX8" fmla="*/ 0 w 3135666"/>
              <a:gd name="connsiteY8" fmla="*/ 136099 h 81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35666" h="816576">
                <a:moveTo>
                  <a:pt x="0" y="136099"/>
                </a:moveTo>
                <a:cubicBezTo>
                  <a:pt x="0" y="60934"/>
                  <a:pt x="60934" y="0"/>
                  <a:pt x="136099" y="0"/>
                </a:cubicBezTo>
                <a:lnTo>
                  <a:pt x="2999567" y="0"/>
                </a:lnTo>
                <a:cubicBezTo>
                  <a:pt x="3074732" y="0"/>
                  <a:pt x="3135666" y="60934"/>
                  <a:pt x="3135666" y="136099"/>
                </a:cubicBezTo>
                <a:lnTo>
                  <a:pt x="3135666" y="680477"/>
                </a:lnTo>
                <a:cubicBezTo>
                  <a:pt x="3135666" y="755642"/>
                  <a:pt x="3074732" y="816576"/>
                  <a:pt x="2999567" y="816576"/>
                </a:cubicBezTo>
                <a:lnTo>
                  <a:pt x="136099" y="816576"/>
                </a:lnTo>
                <a:cubicBezTo>
                  <a:pt x="60934" y="816576"/>
                  <a:pt x="0" y="755642"/>
                  <a:pt x="0" y="680477"/>
                </a:cubicBezTo>
                <a:lnTo>
                  <a:pt x="0" y="136099"/>
                </a:lnTo>
                <a:close/>
              </a:path>
            </a:pathLst>
          </a:custGeom>
          <a:solidFill>
            <a:schemeClr val="tx2">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6062" tIns="77962" rIns="116062" bIns="77962" numCol="1" spcCol="1270" anchor="ctr" anchorCtr="0">
            <a:noAutofit/>
          </a:bodyPr>
          <a:lstStyle/>
          <a:p>
            <a:pPr lvl="0" algn="ctr" defTabSz="889000">
              <a:lnSpc>
                <a:spcPct val="90000"/>
              </a:lnSpc>
              <a:spcBef>
                <a:spcPct val="0"/>
              </a:spcBef>
              <a:spcAft>
                <a:spcPts val="0"/>
              </a:spcAft>
            </a:pPr>
            <a:r>
              <a:rPr lang="de-AT" sz="2000" dirty="0" smtClean="0"/>
              <a:t>Access to sources (3)</a:t>
            </a:r>
            <a:endParaRPr lang="de-AT" sz="2000" kern="1200" dirty="0" smtClean="0"/>
          </a:p>
        </p:txBody>
      </p:sp>
      <p:sp>
        <p:nvSpPr>
          <p:cNvPr id="16" name="Freihandform 15"/>
          <p:cNvSpPr/>
          <p:nvPr/>
        </p:nvSpPr>
        <p:spPr>
          <a:xfrm>
            <a:off x="3422745" y="4424525"/>
            <a:ext cx="5574517" cy="688787"/>
          </a:xfrm>
          <a:custGeom>
            <a:avLst/>
            <a:gdLst>
              <a:gd name="connsiteX0" fmla="*/ 178051 w 1068285"/>
              <a:gd name="connsiteY0" fmla="*/ 0 h 5574517"/>
              <a:gd name="connsiteX1" fmla="*/ 890234 w 1068285"/>
              <a:gd name="connsiteY1" fmla="*/ 0 h 5574517"/>
              <a:gd name="connsiteX2" fmla="*/ 1068285 w 1068285"/>
              <a:gd name="connsiteY2" fmla="*/ 178051 h 5574517"/>
              <a:gd name="connsiteX3" fmla="*/ 1068285 w 1068285"/>
              <a:gd name="connsiteY3" fmla="*/ 5574517 h 5574517"/>
              <a:gd name="connsiteX4" fmla="*/ 1068285 w 1068285"/>
              <a:gd name="connsiteY4" fmla="*/ 5574517 h 5574517"/>
              <a:gd name="connsiteX5" fmla="*/ 0 w 1068285"/>
              <a:gd name="connsiteY5" fmla="*/ 5574517 h 5574517"/>
              <a:gd name="connsiteX6" fmla="*/ 0 w 1068285"/>
              <a:gd name="connsiteY6" fmla="*/ 5574517 h 5574517"/>
              <a:gd name="connsiteX7" fmla="*/ 0 w 1068285"/>
              <a:gd name="connsiteY7" fmla="*/ 178051 h 5574517"/>
              <a:gd name="connsiteX8" fmla="*/ 178051 w 1068285"/>
              <a:gd name="connsiteY8" fmla="*/ 0 h 5574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68285" h="5574517">
                <a:moveTo>
                  <a:pt x="1068285" y="929104"/>
                </a:moveTo>
                <a:lnTo>
                  <a:pt x="1068285" y="4645413"/>
                </a:lnTo>
                <a:cubicBezTo>
                  <a:pt x="1068285" y="5158544"/>
                  <a:pt x="1053008" y="5574517"/>
                  <a:pt x="1034164" y="5574517"/>
                </a:cubicBezTo>
                <a:lnTo>
                  <a:pt x="0" y="5574517"/>
                </a:lnTo>
                <a:lnTo>
                  <a:pt x="0" y="5574517"/>
                </a:lnTo>
                <a:lnTo>
                  <a:pt x="0" y="0"/>
                </a:lnTo>
                <a:lnTo>
                  <a:pt x="0" y="0"/>
                </a:lnTo>
                <a:lnTo>
                  <a:pt x="1034164" y="0"/>
                </a:lnTo>
                <a:cubicBezTo>
                  <a:pt x="1053008" y="0"/>
                  <a:pt x="1068285" y="415973"/>
                  <a:pt x="1068285" y="929104"/>
                </a:cubicBezTo>
                <a:close/>
              </a:path>
            </a:pathLst>
          </a:custGeom>
          <a:solidFill>
            <a:schemeClr val="accent4">
              <a:lumMod val="40000"/>
              <a:lumOff val="60000"/>
              <a:alpha val="90000"/>
            </a:schemeClr>
          </a:solidFill>
          <a:ln>
            <a:solidFill>
              <a:schemeClr val="accent4">
                <a:lumMod val="60000"/>
                <a:lumOff val="40000"/>
                <a:alpha val="90000"/>
              </a:scheme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8001" tIns="124149" rIns="160148" bIns="124149" numCol="1" spcCol="1270" anchor="ctr" anchorCtr="0">
            <a:noAutofit/>
          </a:bodyPr>
          <a:lstStyle/>
          <a:p>
            <a:pPr marL="171450" lvl="1" indent="-171450" algn="l" defTabSz="711200">
              <a:lnSpc>
                <a:spcPct val="90000"/>
              </a:lnSpc>
              <a:spcBef>
                <a:spcPct val="0"/>
              </a:spcBef>
              <a:spcAft>
                <a:spcPct val="15000"/>
              </a:spcAft>
              <a:buChar char="••"/>
            </a:pPr>
            <a:r>
              <a:rPr lang="de-AT" sz="1600" kern="1200" dirty="0" smtClean="0"/>
              <a:t>Conduct the review with sexual health /sexual education as thematic focus</a:t>
            </a:r>
            <a:endParaRPr lang="de-AT" sz="1600" dirty="0" smtClean="0"/>
          </a:p>
          <a:p>
            <a:pPr marL="628650" lvl="2" indent="-171450" defTabSz="711200">
              <a:lnSpc>
                <a:spcPct val="90000"/>
              </a:lnSpc>
              <a:spcBef>
                <a:spcPct val="0"/>
              </a:spcBef>
              <a:spcAft>
                <a:spcPct val="15000"/>
              </a:spcAft>
              <a:buChar char="••"/>
            </a:pPr>
            <a:r>
              <a:rPr lang="de-AT" sz="1600" dirty="0" err="1" smtClean="0"/>
              <a:t>Manageable</a:t>
            </a:r>
            <a:r>
              <a:rPr lang="de-AT" sz="1600" dirty="0" smtClean="0"/>
              <a:t>? </a:t>
            </a:r>
            <a:r>
              <a:rPr lang="de-AT" sz="1600" dirty="0" err="1" smtClean="0"/>
              <a:t>Benefit</a:t>
            </a:r>
            <a:r>
              <a:rPr lang="de-AT" sz="1600" dirty="0" smtClean="0"/>
              <a:t>?</a:t>
            </a:r>
          </a:p>
        </p:txBody>
      </p:sp>
      <p:sp>
        <p:nvSpPr>
          <p:cNvPr id="17" name="Freihandform 16"/>
          <p:cNvSpPr/>
          <p:nvPr/>
        </p:nvSpPr>
        <p:spPr>
          <a:xfrm>
            <a:off x="287079" y="4424526"/>
            <a:ext cx="3135666" cy="688786"/>
          </a:xfrm>
          <a:custGeom>
            <a:avLst/>
            <a:gdLst>
              <a:gd name="connsiteX0" fmla="*/ 0 w 3135666"/>
              <a:gd name="connsiteY0" fmla="*/ 114800 h 688786"/>
              <a:gd name="connsiteX1" fmla="*/ 114800 w 3135666"/>
              <a:gd name="connsiteY1" fmla="*/ 0 h 688786"/>
              <a:gd name="connsiteX2" fmla="*/ 3020866 w 3135666"/>
              <a:gd name="connsiteY2" fmla="*/ 0 h 688786"/>
              <a:gd name="connsiteX3" fmla="*/ 3135666 w 3135666"/>
              <a:gd name="connsiteY3" fmla="*/ 114800 h 688786"/>
              <a:gd name="connsiteX4" fmla="*/ 3135666 w 3135666"/>
              <a:gd name="connsiteY4" fmla="*/ 573986 h 688786"/>
              <a:gd name="connsiteX5" fmla="*/ 3020866 w 3135666"/>
              <a:gd name="connsiteY5" fmla="*/ 688786 h 688786"/>
              <a:gd name="connsiteX6" fmla="*/ 114800 w 3135666"/>
              <a:gd name="connsiteY6" fmla="*/ 688786 h 688786"/>
              <a:gd name="connsiteX7" fmla="*/ 0 w 3135666"/>
              <a:gd name="connsiteY7" fmla="*/ 573986 h 688786"/>
              <a:gd name="connsiteX8" fmla="*/ 0 w 3135666"/>
              <a:gd name="connsiteY8" fmla="*/ 114800 h 688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35666" h="688786">
                <a:moveTo>
                  <a:pt x="0" y="114800"/>
                </a:moveTo>
                <a:cubicBezTo>
                  <a:pt x="0" y="51398"/>
                  <a:pt x="51398" y="0"/>
                  <a:pt x="114800" y="0"/>
                </a:cubicBezTo>
                <a:lnTo>
                  <a:pt x="3020866" y="0"/>
                </a:lnTo>
                <a:cubicBezTo>
                  <a:pt x="3084268" y="0"/>
                  <a:pt x="3135666" y="51398"/>
                  <a:pt x="3135666" y="114800"/>
                </a:cubicBezTo>
                <a:lnTo>
                  <a:pt x="3135666" y="573986"/>
                </a:lnTo>
                <a:cubicBezTo>
                  <a:pt x="3135666" y="637388"/>
                  <a:pt x="3084268" y="688786"/>
                  <a:pt x="3020866" y="688786"/>
                </a:cubicBezTo>
                <a:lnTo>
                  <a:pt x="114800" y="688786"/>
                </a:lnTo>
                <a:cubicBezTo>
                  <a:pt x="51398" y="688786"/>
                  <a:pt x="0" y="637388"/>
                  <a:pt x="0" y="573986"/>
                </a:cubicBezTo>
                <a:lnTo>
                  <a:pt x="0" y="114800"/>
                </a:lnTo>
                <a:close/>
              </a:path>
            </a:pathLst>
          </a:custGeom>
          <a:solidFill>
            <a:srgbClr val="503E6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9824" tIns="71724" rIns="109824" bIns="71724" numCol="1" spcCol="1270" anchor="ctr" anchorCtr="0">
            <a:noAutofit/>
          </a:bodyPr>
          <a:lstStyle/>
          <a:p>
            <a:pPr lvl="0" algn="ctr" defTabSz="889000">
              <a:lnSpc>
                <a:spcPct val="90000"/>
              </a:lnSpc>
              <a:spcBef>
                <a:spcPct val="0"/>
              </a:spcBef>
              <a:spcAft>
                <a:spcPct val="35000"/>
              </a:spcAft>
            </a:pPr>
            <a:r>
              <a:rPr lang="de-AT" sz="2000" dirty="0" smtClean="0"/>
              <a:t>Broader </a:t>
            </a:r>
            <a:r>
              <a:rPr lang="de-AT" sz="2000" dirty="0" err="1" smtClean="0"/>
              <a:t>thematic</a:t>
            </a:r>
            <a:r>
              <a:rPr lang="de-AT" sz="2000" kern="1200" dirty="0" smtClean="0"/>
              <a:t> </a:t>
            </a:r>
            <a:r>
              <a:rPr lang="de-AT" sz="2000" kern="1200" dirty="0" err="1" smtClean="0"/>
              <a:t>focus</a:t>
            </a:r>
            <a:endParaRPr lang="de-AT" sz="2000" kern="1200" dirty="0"/>
          </a:p>
        </p:txBody>
      </p:sp>
      <p:sp>
        <p:nvSpPr>
          <p:cNvPr id="18" name="Freihandform 17"/>
          <p:cNvSpPr/>
          <p:nvPr/>
        </p:nvSpPr>
        <p:spPr>
          <a:xfrm>
            <a:off x="3425810" y="5406379"/>
            <a:ext cx="5579967" cy="619908"/>
          </a:xfrm>
          <a:custGeom>
            <a:avLst/>
            <a:gdLst>
              <a:gd name="connsiteX0" fmla="*/ 91840 w 551029"/>
              <a:gd name="connsiteY0" fmla="*/ 0 h 5579966"/>
              <a:gd name="connsiteX1" fmla="*/ 459189 w 551029"/>
              <a:gd name="connsiteY1" fmla="*/ 0 h 5579966"/>
              <a:gd name="connsiteX2" fmla="*/ 551029 w 551029"/>
              <a:gd name="connsiteY2" fmla="*/ 91840 h 5579966"/>
              <a:gd name="connsiteX3" fmla="*/ 551029 w 551029"/>
              <a:gd name="connsiteY3" fmla="*/ 5579966 h 5579966"/>
              <a:gd name="connsiteX4" fmla="*/ 551029 w 551029"/>
              <a:gd name="connsiteY4" fmla="*/ 5579966 h 5579966"/>
              <a:gd name="connsiteX5" fmla="*/ 0 w 551029"/>
              <a:gd name="connsiteY5" fmla="*/ 5579966 h 5579966"/>
              <a:gd name="connsiteX6" fmla="*/ 0 w 551029"/>
              <a:gd name="connsiteY6" fmla="*/ 5579966 h 5579966"/>
              <a:gd name="connsiteX7" fmla="*/ 0 w 551029"/>
              <a:gd name="connsiteY7" fmla="*/ 91840 h 5579966"/>
              <a:gd name="connsiteX8" fmla="*/ 91840 w 551029"/>
              <a:gd name="connsiteY8" fmla="*/ 0 h 557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1029" h="5579966">
                <a:moveTo>
                  <a:pt x="551029" y="930016"/>
                </a:moveTo>
                <a:lnTo>
                  <a:pt x="551029" y="4649950"/>
                </a:lnTo>
                <a:cubicBezTo>
                  <a:pt x="551029" y="5163582"/>
                  <a:pt x="546968" y="5579961"/>
                  <a:pt x="541960" y="5579961"/>
                </a:cubicBezTo>
                <a:lnTo>
                  <a:pt x="0" y="5579961"/>
                </a:lnTo>
                <a:lnTo>
                  <a:pt x="0" y="5579961"/>
                </a:lnTo>
                <a:lnTo>
                  <a:pt x="0" y="5"/>
                </a:lnTo>
                <a:lnTo>
                  <a:pt x="0" y="5"/>
                </a:lnTo>
                <a:lnTo>
                  <a:pt x="541960" y="5"/>
                </a:lnTo>
                <a:cubicBezTo>
                  <a:pt x="546968" y="5"/>
                  <a:pt x="551029" y="416384"/>
                  <a:pt x="551029" y="930016"/>
                </a:cubicBezTo>
                <a:close/>
              </a:path>
            </a:pathLst>
          </a:custGeom>
          <a:ln>
            <a:solidFill>
              <a:schemeClr val="accent1">
                <a:lumMod val="60000"/>
                <a:lumOff val="40000"/>
                <a:alpha val="90000"/>
              </a:schemeClr>
            </a:solidFill>
          </a:ln>
        </p:spPr>
        <p:style>
          <a:lnRef idx="2">
            <a:scrgbClr r="0" g="0" b="0"/>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8001" tIns="98900" rIns="134899" bIns="98899" numCol="1" spcCol="1270" anchor="ctr" anchorCtr="0">
            <a:noAutofit/>
          </a:bodyPr>
          <a:lstStyle/>
          <a:p>
            <a:pPr marL="171450" lvl="1" indent="-171450" algn="l" defTabSz="711200">
              <a:lnSpc>
                <a:spcPct val="90000"/>
              </a:lnSpc>
              <a:spcBef>
                <a:spcPct val="0"/>
              </a:spcBef>
              <a:spcAft>
                <a:spcPct val="15000"/>
              </a:spcAft>
              <a:buChar char="••"/>
            </a:pPr>
            <a:r>
              <a:rPr lang="de-AT" sz="1600" kern="1200" dirty="0" smtClean="0"/>
              <a:t>Analyse conference abstracts</a:t>
            </a:r>
          </a:p>
          <a:p>
            <a:pPr marL="628650" lvl="2" indent="-171450" defTabSz="711200">
              <a:lnSpc>
                <a:spcPct val="90000"/>
              </a:lnSpc>
              <a:spcBef>
                <a:spcPct val="0"/>
              </a:spcBef>
              <a:spcAft>
                <a:spcPct val="15000"/>
              </a:spcAft>
              <a:buChar char="••"/>
            </a:pPr>
            <a:r>
              <a:rPr lang="de-AT" sz="1600" dirty="0" smtClean="0"/>
              <a:t>Manageable if limited to one conference or focus group?</a:t>
            </a:r>
            <a:r>
              <a:rPr lang="de-AT" sz="1600" kern="1200" dirty="0" smtClean="0"/>
              <a:t> </a:t>
            </a:r>
            <a:endParaRPr lang="de-AT" sz="1600" kern="1200" dirty="0"/>
          </a:p>
        </p:txBody>
      </p:sp>
      <p:sp>
        <p:nvSpPr>
          <p:cNvPr id="19" name="Freihandform 18"/>
          <p:cNvSpPr/>
          <p:nvPr/>
        </p:nvSpPr>
        <p:spPr>
          <a:xfrm>
            <a:off x="287079" y="5337501"/>
            <a:ext cx="3138731" cy="688786"/>
          </a:xfrm>
          <a:custGeom>
            <a:avLst/>
            <a:gdLst>
              <a:gd name="connsiteX0" fmla="*/ 0 w 3138731"/>
              <a:gd name="connsiteY0" fmla="*/ 114800 h 688786"/>
              <a:gd name="connsiteX1" fmla="*/ 114800 w 3138731"/>
              <a:gd name="connsiteY1" fmla="*/ 0 h 688786"/>
              <a:gd name="connsiteX2" fmla="*/ 3023931 w 3138731"/>
              <a:gd name="connsiteY2" fmla="*/ 0 h 688786"/>
              <a:gd name="connsiteX3" fmla="*/ 3138731 w 3138731"/>
              <a:gd name="connsiteY3" fmla="*/ 114800 h 688786"/>
              <a:gd name="connsiteX4" fmla="*/ 3138731 w 3138731"/>
              <a:gd name="connsiteY4" fmla="*/ 573986 h 688786"/>
              <a:gd name="connsiteX5" fmla="*/ 3023931 w 3138731"/>
              <a:gd name="connsiteY5" fmla="*/ 688786 h 688786"/>
              <a:gd name="connsiteX6" fmla="*/ 114800 w 3138731"/>
              <a:gd name="connsiteY6" fmla="*/ 688786 h 688786"/>
              <a:gd name="connsiteX7" fmla="*/ 0 w 3138731"/>
              <a:gd name="connsiteY7" fmla="*/ 573986 h 688786"/>
              <a:gd name="connsiteX8" fmla="*/ 0 w 3138731"/>
              <a:gd name="connsiteY8" fmla="*/ 114800 h 688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38731" h="688786">
                <a:moveTo>
                  <a:pt x="0" y="114800"/>
                </a:moveTo>
                <a:cubicBezTo>
                  <a:pt x="0" y="51398"/>
                  <a:pt x="51398" y="0"/>
                  <a:pt x="114800" y="0"/>
                </a:cubicBezTo>
                <a:lnTo>
                  <a:pt x="3023931" y="0"/>
                </a:lnTo>
                <a:cubicBezTo>
                  <a:pt x="3087333" y="0"/>
                  <a:pt x="3138731" y="51398"/>
                  <a:pt x="3138731" y="114800"/>
                </a:cubicBezTo>
                <a:lnTo>
                  <a:pt x="3138731" y="573986"/>
                </a:lnTo>
                <a:cubicBezTo>
                  <a:pt x="3138731" y="637388"/>
                  <a:pt x="3087333" y="688786"/>
                  <a:pt x="3023931" y="688786"/>
                </a:cubicBezTo>
                <a:lnTo>
                  <a:pt x="114800" y="688786"/>
                </a:lnTo>
                <a:cubicBezTo>
                  <a:pt x="51398" y="688786"/>
                  <a:pt x="0" y="637388"/>
                  <a:pt x="0" y="573986"/>
                </a:cubicBezTo>
                <a:lnTo>
                  <a:pt x="0" y="114800"/>
                </a:lnTo>
                <a:close/>
              </a:path>
            </a:pathLst>
          </a:custGeom>
          <a:solidFill>
            <a:schemeClr val="tx2">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9824" tIns="71724" rIns="109824" bIns="71724" numCol="1" spcCol="1270" anchor="ctr" anchorCtr="0">
            <a:noAutofit/>
          </a:bodyPr>
          <a:lstStyle/>
          <a:p>
            <a:pPr lvl="0" algn="ctr" defTabSz="889000">
              <a:lnSpc>
                <a:spcPct val="90000"/>
              </a:lnSpc>
              <a:spcBef>
                <a:spcPct val="0"/>
              </a:spcBef>
              <a:spcAft>
                <a:spcPct val="35000"/>
              </a:spcAft>
            </a:pPr>
            <a:r>
              <a:rPr lang="de-AT" sz="2000" dirty="0" smtClean="0"/>
              <a:t>New sources</a:t>
            </a:r>
            <a:endParaRPr lang="de-AT" sz="2000" kern="1200" dirty="0"/>
          </a:p>
        </p:txBody>
      </p:sp>
      <p:sp>
        <p:nvSpPr>
          <p:cNvPr id="8" name="Inhaltsplatzhalter 2"/>
          <p:cNvSpPr txBox="1">
            <a:spLocks/>
          </p:cNvSpPr>
          <p:nvPr/>
        </p:nvSpPr>
        <p:spPr>
          <a:xfrm>
            <a:off x="265806" y="792092"/>
            <a:ext cx="8229600" cy="802785"/>
          </a:xfrm>
          <a:prstGeom prst="rect">
            <a:avLst/>
          </a:prstGeom>
        </p:spPr>
        <p:txBody>
          <a:bodyPr vert="horz" lIns="91440" tIns="45720" rIns="91440" bIns="45720"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4000" b="1" dirty="0" smtClean="0">
                <a:solidFill>
                  <a:schemeClr val="accent1">
                    <a:lumMod val="50000"/>
                  </a:schemeClr>
                </a:solidFill>
              </a:rPr>
              <a:t>	  </a:t>
            </a:r>
            <a:r>
              <a:rPr lang="de-DE" b="1" dirty="0" smtClean="0">
                <a:solidFill>
                  <a:schemeClr val="accent1">
                    <a:lumMod val="50000"/>
                  </a:schemeClr>
                </a:solidFill>
              </a:rPr>
              <a:t>Option			  </a:t>
            </a:r>
            <a:r>
              <a:rPr lang="en-GB" b="1" dirty="0" smtClean="0">
                <a:solidFill>
                  <a:schemeClr val="accent1">
                    <a:lumMod val="50000"/>
                  </a:schemeClr>
                </a:solidFill>
              </a:rPr>
              <a:t>Operations and implications</a:t>
            </a:r>
          </a:p>
        </p:txBody>
      </p:sp>
      <p:sp>
        <p:nvSpPr>
          <p:cNvPr id="2" name="Pfeil nach unten 1"/>
          <p:cNvSpPr/>
          <p:nvPr/>
        </p:nvSpPr>
        <p:spPr>
          <a:xfrm>
            <a:off x="1419447" y="1424765"/>
            <a:ext cx="308345" cy="292388"/>
          </a:xfrm>
          <a:prstGeom prst="downArrow">
            <a:avLst/>
          </a:prstGeom>
          <a:gradFill>
            <a:gsLst>
              <a:gs pos="0">
                <a:schemeClr val="tx2">
                  <a:lumMod val="75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AT"/>
          </a:p>
        </p:txBody>
      </p:sp>
      <p:sp>
        <p:nvSpPr>
          <p:cNvPr id="9" name="Pfeil nach unten 8"/>
          <p:cNvSpPr/>
          <p:nvPr/>
        </p:nvSpPr>
        <p:spPr>
          <a:xfrm>
            <a:off x="4470991" y="1419452"/>
            <a:ext cx="308345" cy="292388"/>
          </a:xfrm>
          <a:prstGeom prst="downArrow">
            <a:avLst/>
          </a:prstGeom>
          <a:gradFill>
            <a:gsLst>
              <a:gs pos="0">
                <a:schemeClr val="tx2">
                  <a:lumMod val="75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1153458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1000" fill="hold"/>
                                        <p:tgtEl>
                                          <p:spTgt spid="10"/>
                                        </p:tgtEl>
                                        <p:attrNameLst>
                                          <p:attrName>ppt_x</p:attrName>
                                        </p:attrNameLst>
                                      </p:cBhvr>
                                      <p:tavLst>
                                        <p:tav tm="0">
                                          <p:val>
                                            <p:strVal val="#ppt_x"/>
                                          </p:val>
                                        </p:tav>
                                        <p:tav tm="100000">
                                          <p:val>
                                            <p:strVal val="#ppt_x"/>
                                          </p:val>
                                        </p:tav>
                                      </p:tavLst>
                                    </p:anim>
                                    <p:anim calcmode="lin" valueType="num">
                                      <p:cBhvr additive="base">
                                        <p:cTn id="12"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1000" fill="hold"/>
                                        <p:tgtEl>
                                          <p:spTgt spid="13"/>
                                        </p:tgtEl>
                                        <p:attrNameLst>
                                          <p:attrName>ppt_x</p:attrName>
                                        </p:attrNameLst>
                                      </p:cBhvr>
                                      <p:tavLst>
                                        <p:tav tm="0">
                                          <p:val>
                                            <p:strVal val="#ppt_x"/>
                                          </p:val>
                                        </p:tav>
                                        <p:tav tm="100000">
                                          <p:val>
                                            <p:strVal val="#ppt_x"/>
                                          </p:val>
                                        </p:tav>
                                      </p:tavLst>
                                    </p:anim>
                                    <p:anim calcmode="lin" valueType="num">
                                      <p:cBhvr additive="base">
                                        <p:cTn id="18" dur="1000" fill="hold"/>
                                        <p:tgtEl>
                                          <p:spTgt spid="13"/>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1000" fill="hold"/>
                                        <p:tgtEl>
                                          <p:spTgt spid="12"/>
                                        </p:tgtEl>
                                        <p:attrNameLst>
                                          <p:attrName>ppt_x</p:attrName>
                                        </p:attrNameLst>
                                      </p:cBhvr>
                                      <p:tavLst>
                                        <p:tav tm="0">
                                          <p:val>
                                            <p:strVal val="#ppt_x"/>
                                          </p:val>
                                        </p:tav>
                                        <p:tav tm="100000">
                                          <p:val>
                                            <p:strVal val="#ppt_x"/>
                                          </p:val>
                                        </p:tav>
                                      </p:tavLst>
                                    </p:anim>
                                    <p:anim calcmode="lin" valueType="num">
                                      <p:cBhvr additive="base">
                                        <p:cTn id="22" dur="10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1000" fill="hold"/>
                                        <p:tgtEl>
                                          <p:spTgt spid="15"/>
                                        </p:tgtEl>
                                        <p:attrNameLst>
                                          <p:attrName>ppt_x</p:attrName>
                                        </p:attrNameLst>
                                      </p:cBhvr>
                                      <p:tavLst>
                                        <p:tav tm="0">
                                          <p:val>
                                            <p:strVal val="#ppt_x"/>
                                          </p:val>
                                        </p:tav>
                                        <p:tav tm="100000">
                                          <p:val>
                                            <p:strVal val="#ppt_x"/>
                                          </p:val>
                                        </p:tav>
                                      </p:tavLst>
                                    </p:anim>
                                    <p:anim calcmode="lin" valueType="num">
                                      <p:cBhvr additive="base">
                                        <p:cTn id="28" dur="1000" fill="hold"/>
                                        <p:tgtEl>
                                          <p:spTgt spid="15"/>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1000" fill="hold"/>
                                        <p:tgtEl>
                                          <p:spTgt spid="14"/>
                                        </p:tgtEl>
                                        <p:attrNameLst>
                                          <p:attrName>ppt_x</p:attrName>
                                        </p:attrNameLst>
                                      </p:cBhvr>
                                      <p:tavLst>
                                        <p:tav tm="0">
                                          <p:val>
                                            <p:strVal val="#ppt_x"/>
                                          </p:val>
                                        </p:tav>
                                        <p:tav tm="100000">
                                          <p:val>
                                            <p:strVal val="#ppt_x"/>
                                          </p:val>
                                        </p:tav>
                                      </p:tavLst>
                                    </p:anim>
                                    <p:anim calcmode="lin" valueType="num">
                                      <p:cBhvr additive="base">
                                        <p:cTn id="32" dur="10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1000" fill="hold"/>
                                        <p:tgtEl>
                                          <p:spTgt spid="17"/>
                                        </p:tgtEl>
                                        <p:attrNameLst>
                                          <p:attrName>ppt_x</p:attrName>
                                        </p:attrNameLst>
                                      </p:cBhvr>
                                      <p:tavLst>
                                        <p:tav tm="0">
                                          <p:val>
                                            <p:strVal val="#ppt_x"/>
                                          </p:val>
                                        </p:tav>
                                        <p:tav tm="100000">
                                          <p:val>
                                            <p:strVal val="#ppt_x"/>
                                          </p:val>
                                        </p:tav>
                                      </p:tavLst>
                                    </p:anim>
                                    <p:anim calcmode="lin" valueType="num">
                                      <p:cBhvr additive="base">
                                        <p:cTn id="38" dur="1000" fill="hold"/>
                                        <p:tgtEl>
                                          <p:spTgt spid="17"/>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1000" fill="hold"/>
                                        <p:tgtEl>
                                          <p:spTgt spid="16"/>
                                        </p:tgtEl>
                                        <p:attrNameLst>
                                          <p:attrName>ppt_x</p:attrName>
                                        </p:attrNameLst>
                                      </p:cBhvr>
                                      <p:tavLst>
                                        <p:tav tm="0">
                                          <p:val>
                                            <p:strVal val="#ppt_x"/>
                                          </p:val>
                                        </p:tav>
                                        <p:tav tm="100000">
                                          <p:val>
                                            <p:strVal val="#ppt_x"/>
                                          </p:val>
                                        </p:tav>
                                      </p:tavLst>
                                    </p:anim>
                                    <p:anim calcmode="lin" valueType="num">
                                      <p:cBhvr additive="base">
                                        <p:cTn id="42" dur="10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 calcmode="lin" valueType="num">
                                      <p:cBhvr additive="base">
                                        <p:cTn id="47" dur="1000" fill="hold"/>
                                        <p:tgtEl>
                                          <p:spTgt spid="19"/>
                                        </p:tgtEl>
                                        <p:attrNameLst>
                                          <p:attrName>ppt_x</p:attrName>
                                        </p:attrNameLst>
                                      </p:cBhvr>
                                      <p:tavLst>
                                        <p:tav tm="0">
                                          <p:val>
                                            <p:strVal val="#ppt_x"/>
                                          </p:val>
                                        </p:tav>
                                        <p:tav tm="100000">
                                          <p:val>
                                            <p:strVal val="#ppt_x"/>
                                          </p:val>
                                        </p:tav>
                                      </p:tavLst>
                                    </p:anim>
                                    <p:anim calcmode="lin" valueType="num">
                                      <p:cBhvr additive="base">
                                        <p:cTn id="48" dur="1000" fill="hold"/>
                                        <p:tgtEl>
                                          <p:spTgt spid="19"/>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1000" fill="hold"/>
                                        <p:tgtEl>
                                          <p:spTgt spid="18"/>
                                        </p:tgtEl>
                                        <p:attrNameLst>
                                          <p:attrName>ppt_x</p:attrName>
                                        </p:attrNameLst>
                                      </p:cBhvr>
                                      <p:tavLst>
                                        <p:tav tm="0">
                                          <p:val>
                                            <p:strVal val="#ppt_x"/>
                                          </p:val>
                                        </p:tav>
                                        <p:tav tm="100000">
                                          <p:val>
                                            <p:strVal val="#ppt_x"/>
                                          </p:val>
                                        </p:tav>
                                      </p:tavLst>
                                    </p:anim>
                                    <p:anim calcmode="lin" valueType="num">
                                      <p:cBhvr additive="base">
                                        <p:cTn id="52" dur="10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38189"/>
            <a:ext cx="8229600" cy="940244"/>
          </a:xfrm>
        </p:spPr>
        <p:txBody>
          <a:bodyPr>
            <a:normAutofit fontScale="90000"/>
          </a:bodyPr>
          <a:lstStyle/>
          <a:p>
            <a:r>
              <a:rPr lang="en-GB" b="1" dirty="0" smtClean="0">
                <a:solidFill>
                  <a:schemeClr val="accent1">
                    <a:lumMod val="50000"/>
                  </a:schemeClr>
                </a:solidFill>
              </a:rPr>
              <a:t>Discussion:</a:t>
            </a:r>
            <a:br>
              <a:rPr lang="en-GB" b="1" dirty="0" smtClean="0">
                <a:solidFill>
                  <a:schemeClr val="accent1">
                    <a:lumMod val="50000"/>
                  </a:schemeClr>
                </a:solidFill>
              </a:rPr>
            </a:br>
            <a:endParaRPr lang="en-GB" dirty="0"/>
          </a:p>
        </p:txBody>
      </p:sp>
      <p:sp>
        <p:nvSpPr>
          <p:cNvPr id="3" name="Marcador de contenido 2"/>
          <p:cNvSpPr>
            <a:spLocks noGrp="1"/>
          </p:cNvSpPr>
          <p:nvPr>
            <p:ph idx="1"/>
          </p:nvPr>
        </p:nvSpPr>
        <p:spPr>
          <a:xfrm>
            <a:off x="457200" y="2078434"/>
            <a:ext cx="8229600" cy="4047730"/>
          </a:xfrm>
        </p:spPr>
        <p:txBody>
          <a:bodyPr>
            <a:normAutofit lnSpcReduction="10000"/>
          </a:bodyPr>
          <a:lstStyle/>
          <a:p>
            <a:pPr>
              <a:spcAft>
                <a:spcPts val="1200"/>
              </a:spcAft>
            </a:pPr>
            <a:r>
              <a:rPr lang="en-GB" dirty="0" smtClean="0"/>
              <a:t>Any other approaches?</a:t>
            </a:r>
          </a:p>
          <a:p>
            <a:pPr>
              <a:spcAft>
                <a:spcPts val="1200"/>
              </a:spcAft>
            </a:pPr>
            <a:r>
              <a:rPr lang="en-GB" dirty="0" smtClean="0"/>
              <a:t>What approach should be on main priority for the remaining time?</a:t>
            </a:r>
          </a:p>
          <a:p>
            <a:pPr>
              <a:spcAft>
                <a:spcPts val="1200"/>
              </a:spcAft>
            </a:pPr>
            <a:r>
              <a:rPr lang="en-GB" dirty="0" smtClean="0"/>
              <a:t>What other approaches should be prioritised for possible further student projects at the FH JOANNEUM?</a:t>
            </a:r>
          </a:p>
          <a:p>
            <a:pPr>
              <a:spcAft>
                <a:spcPts val="1200"/>
              </a:spcAft>
            </a:pPr>
            <a:r>
              <a:rPr lang="en-GB" dirty="0" smtClean="0"/>
              <a:t>Other co-operations?</a:t>
            </a:r>
          </a:p>
        </p:txBody>
      </p:sp>
      <p:sp>
        <p:nvSpPr>
          <p:cNvPr id="6" name="Marcador de número de diapositiva 5"/>
          <p:cNvSpPr>
            <a:spLocks noGrp="1"/>
          </p:cNvSpPr>
          <p:nvPr>
            <p:ph type="sldNum" sz="quarter" idx="12"/>
          </p:nvPr>
        </p:nvSpPr>
        <p:spPr/>
        <p:txBody>
          <a:bodyPr/>
          <a:lstStyle/>
          <a:p>
            <a:fld id="{E68C68F6-CEB4-C040-B3A3-CADDD499EB7C}" type="slidenum">
              <a:rPr lang="de-DE" smtClean="0"/>
              <a:pPr/>
              <a:t>9</a:t>
            </a:fld>
            <a:endParaRPr lang="de-DE" dirty="0"/>
          </a:p>
        </p:txBody>
      </p:sp>
    </p:spTree>
  </p:cSld>
  <p:clrMapOvr>
    <a:masterClrMapping/>
  </p:clrMapOvr>
</p:sld>
</file>

<file path=ppt/theme/theme1.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684</Words>
  <Application>Microsoft Office PowerPoint</Application>
  <PresentationFormat>On-screen Show (4:3)</PresentationFormat>
  <Paragraphs>147</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Discussion: </vt:lpstr>
      <vt:lpstr>PowerPoint Presentation</vt:lpstr>
    </vt:vector>
  </TitlesOfParts>
  <Company>FH JOANNEUM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Manfred Terler</dc:creator>
  <cp:lastModifiedBy>Cristina Chiotan</cp:lastModifiedBy>
  <cp:revision>78</cp:revision>
  <cp:lastPrinted>2014-05-19T07:48:57Z</cp:lastPrinted>
  <dcterms:created xsi:type="dcterms:W3CDTF">2014-05-17T08:49:40Z</dcterms:created>
  <dcterms:modified xsi:type="dcterms:W3CDTF">2014-06-18T12:05:54Z</dcterms:modified>
</cp:coreProperties>
</file>