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56" r:id="rId2"/>
    <p:sldId id="268" r:id="rId3"/>
    <p:sldId id="272" r:id="rId4"/>
    <p:sldId id="273" r:id="rId5"/>
    <p:sldId id="274" r:id="rId6"/>
    <p:sldId id="275" r:id="rId7"/>
    <p:sldId id="276" r:id="rId8"/>
    <p:sldId id="271" r:id="rId9"/>
    <p:sldId id="270" r:id="rId10"/>
    <p:sldId id="277" r:id="rId11"/>
    <p:sldId id="278" r:id="rId12"/>
    <p:sldId id="279" r:id="rId13"/>
    <p:sldId id="280" r:id="rId14"/>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1BB38"/>
    <a:srgbClr val="CC0926"/>
    <a:srgbClr val="2AA9B1"/>
    <a:srgbClr val="50515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791" autoAdjust="0"/>
    <p:restoredTop sz="76860" autoAdjust="0"/>
  </p:normalViewPr>
  <p:slideViewPr>
    <p:cSldViewPr snapToGrid="0" snapToObjects="1">
      <p:cViewPr>
        <p:scale>
          <a:sx n="40" d="100"/>
          <a:sy n="40" d="100"/>
        </p:scale>
        <p:origin x="-2964" y="-1092"/>
      </p:cViewPr>
      <p:guideLst>
        <p:guide orient="horz" pos="1103"/>
        <p:guide pos="519"/>
        <p:guide pos="210"/>
        <p:guide pos="4700"/>
      </p:guideLst>
    </p:cSldViewPr>
  </p:slideViewPr>
  <p:outlineViewPr>
    <p:cViewPr>
      <p:scale>
        <a:sx n="33" d="100"/>
        <a:sy n="33" d="100"/>
      </p:scale>
      <p:origin x="0" y="7768"/>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showGuides="1">
      <p:cViewPr varScale="1">
        <p:scale>
          <a:sx n="67" d="100"/>
          <a:sy n="67" d="100"/>
        </p:scale>
        <p:origin x="-3276"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C2046CC-03F6-A94B-BF5D-2F7BE4E23260}" type="datetimeFigureOut">
              <a:rPr lang="fr-FR" smtClean="0"/>
              <a:t>03/06/2014</a:t>
            </a:fld>
            <a:endParaRPr lang="fr-FR" dirty="0"/>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767AB80-46FF-8247-92BC-99B15E1A4DFE}" type="slidenum">
              <a:rPr lang="fr-FR" smtClean="0"/>
              <a:t>‹#›</a:t>
            </a:fld>
            <a:endParaRPr lang="fr-FR" dirty="0"/>
          </a:p>
        </p:txBody>
      </p:sp>
    </p:spTree>
    <p:extLst>
      <p:ext uri="{BB962C8B-B14F-4D97-AF65-F5344CB8AC3E}">
        <p14:creationId xmlns:p14="http://schemas.microsoft.com/office/powerpoint/2010/main" val="15588800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767AB80-46FF-8247-92BC-99B15E1A4DFE}" type="slidenum">
              <a:rPr lang="fr-FR" smtClean="0"/>
              <a:t>1</a:t>
            </a:fld>
            <a:endParaRPr lang="fr-FR" dirty="0"/>
          </a:p>
        </p:txBody>
      </p:sp>
    </p:spTree>
    <p:extLst>
      <p:ext uri="{BB962C8B-B14F-4D97-AF65-F5344CB8AC3E}">
        <p14:creationId xmlns:p14="http://schemas.microsoft.com/office/powerpoint/2010/main" val="13066237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buFontTx/>
              <a:buChar char="•"/>
            </a:pPr>
            <a:r>
              <a:rPr lang="en-GB" altLang="en-US" dirty="0" smtClean="0">
                <a:latin typeface="Arial" pitchFamily="34" charset="0"/>
                <a:ea typeface="ＭＳ Ｐゴシック" pitchFamily="34" charset="-128"/>
              </a:rPr>
              <a:t>The project can be divided into three main phases, each about 12 months in duration.</a:t>
            </a:r>
          </a:p>
          <a:p>
            <a:pPr>
              <a:buFontTx/>
              <a:buChar char="•"/>
            </a:pPr>
            <a:r>
              <a:rPr lang="en-GB" altLang="en-US" dirty="0" smtClean="0">
                <a:latin typeface="Arial" pitchFamily="34" charset="0"/>
                <a:ea typeface="ＭＳ Ｐゴシック" pitchFamily="34" charset="-128"/>
              </a:rPr>
              <a:t>The first year is taken up with preparation, organisation and getting materials ready.</a:t>
            </a:r>
          </a:p>
        </p:txBody>
      </p:sp>
      <p:sp>
        <p:nvSpPr>
          <p:cNvPr id="4" name="Foliennummernplatzhalter 3"/>
          <p:cNvSpPr>
            <a:spLocks noGrp="1"/>
          </p:cNvSpPr>
          <p:nvPr>
            <p:ph type="sldNum" sz="quarter" idx="10"/>
          </p:nvPr>
        </p:nvSpPr>
        <p:spPr/>
        <p:txBody>
          <a:bodyPr/>
          <a:lstStyle/>
          <a:p>
            <a:fld id="{1767AB80-46FF-8247-92BC-99B15E1A4DFE}" type="slidenum">
              <a:rPr lang="fr-FR" smtClean="0"/>
              <a:t>10</a:t>
            </a:fld>
            <a:endParaRPr lang="fr-FR" dirty="0"/>
          </a:p>
        </p:txBody>
      </p:sp>
    </p:spTree>
    <p:extLst>
      <p:ext uri="{BB962C8B-B14F-4D97-AF65-F5344CB8AC3E}">
        <p14:creationId xmlns:p14="http://schemas.microsoft.com/office/powerpoint/2010/main" val="35577761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buFontTx/>
              <a:buChar char="•"/>
            </a:pPr>
            <a:r>
              <a:rPr lang="en-GB" altLang="en-US" dirty="0" smtClean="0">
                <a:latin typeface="Arial" pitchFamily="34" charset="0"/>
                <a:ea typeface="ＭＳ Ｐゴシック" pitchFamily="34" charset="-128"/>
              </a:rPr>
              <a:t>Training and practical application take place in the second year.</a:t>
            </a:r>
          </a:p>
        </p:txBody>
      </p:sp>
      <p:sp>
        <p:nvSpPr>
          <p:cNvPr id="4" name="Foliennummernplatzhalter 3"/>
          <p:cNvSpPr>
            <a:spLocks noGrp="1"/>
          </p:cNvSpPr>
          <p:nvPr>
            <p:ph type="sldNum" sz="quarter" idx="10"/>
          </p:nvPr>
        </p:nvSpPr>
        <p:spPr/>
        <p:txBody>
          <a:bodyPr/>
          <a:lstStyle/>
          <a:p>
            <a:fld id="{1767AB80-46FF-8247-92BC-99B15E1A4DFE}" type="slidenum">
              <a:rPr lang="fr-FR" smtClean="0"/>
              <a:t>11</a:t>
            </a:fld>
            <a:endParaRPr lang="fr-FR" dirty="0"/>
          </a:p>
        </p:txBody>
      </p:sp>
    </p:spTree>
    <p:extLst>
      <p:ext uri="{BB962C8B-B14F-4D97-AF65-F5344CB8AC3E}">
        <p14:creationId xmlns:p14="http://schemas.microsoft.com/office/powerpoint/2010/main" val="35577761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buFontTx/>
              <a:buChar char="•"/>
            </a:pPr>
            <a:r>
              <a:rPr lang="en-GB" altLang="en-US" dirty="0" smtClean="0">
                <a:latin typeface="Arial" pitchFamily="34" charset="0"/>
                <a:ea typeface="ＭＳ Ｐゴシック" pitchFamily="34" charset="-128"/>
              </a:rPr>
              <a:t>The third year focuses on the results and outcomes of the practical application as well as reporting and dissemination.</a:t>
            </a:r>
          </a:p>
        </p:txBody>
      </p:sp>
      <p:sp>
        <p:nvSpPr>
          <p:cNvPr id="4" name="Foliennummernplatzhalter 3"/>
          <p:cNvSpPr>
            <a:spLocks noGrp="1"/>
          </p:cNvSpPr>
          <p:nvPr>
            <p:ph type="sldNum" sz="quarter" idx="10"/>
          </p:nvPr>
        </p:nvSpPr>
        <p:spPr/>
        <p:txBody>
          <a:bodyPr/>
          <a:lstStyle/>
          <a:p>
            <a:fld id="{1767AB80-46FF-8247-92BC-99B15E1A4DFE}" type="slidenum">
              <a:rPr lang="fr-FR" smtClean="0"/>
              <a:t>12</a:t>
            </a:fld>
            <a:endParaRPr lang="fr-FR" dirty="0"/>
          </a:p>
        </p:txBody>
      </p:sp>
    </p:spTree>
    <p:extLst>
      <p:ext uri="{BB962C8B-B14F-4D97-AF65-F5344CB8AC3E}">
        <p14:creationId xmlns:p14="http://schemas.microsoft.com/office/powerpoint/2010/main" val="35577761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2"/>
          <p:cNvSpPr>
            <a:spLocks noGrp="1" noRot="1" noChangeAspect="1" noTextEdit="1"/>
          </p:cNvSpPr>
          <p:nvPr>
            <p:ph type="sldImg"/>
          </p:nvPr>
        </p:nvSpPr>
        <p:spPr bwMode="auto">
          <a:noFill/>
          <a:ln>
            <a:solidFill>
              <a:srgbClr val="000000"/>
            </a:solidFill>
            <a:miter lim="800000"/>
            <a:headEnd/>
            <a:tailEnd/>
          </a:ln>
        </p:spPr>
      </p:sp>
      <p:sp>
        <p:nvSpPr>
          <p:cNvPr id="49154" name="Rectangle 3"/>
          <p:cNvSpPr>
            <a:spLocks noGrp="1"/>
          </p:cNvSpPr>
          <p:nvPr>
            <p:ph type="body" idx="1"/>
          </p:nvPr>
        </p:nvSpPr>
        <p:spPr bwMode="auto">
          <a:noFill/>
        </p:spPr>
        <p:txBody>
          <a:bodyPr wrap="square" numCol="1" anchor="t" anchorCtr="0" compatLnSpc="1">
            <a:prstTxWarp prst="textNoShape">
              <a:avLst/>
            </a:prstTxWarp>
          </a:bodyPr>
          <a:lstStyle/>
          <a:p>
            <a:pPr marL="228600" indent="-228600" eaLnBrk="1" hangingPunct="1"/>
            <a:r>
              <a:rPr lang="en-GB" sz="1000" smtClean="0"/>
              <a:t>Matthias Wentzlaff-Eggebert is the contact person at BZgA, the coordinating partner of Quality Action.</a:t>
            </a:r>
          </a:p>
          <a:p>
            <a:pPr marL="228600" indent="-228600" eaLnBrk="1" hangingPunct="1"/>
            <a:endParaRPr lang="en-GB" sz="1000" smtClean="0"/>
          </a:p>
          <a:p>
            <a:pPr marL="228600" indent="-228600" eaLnBrk="1" hangingPunct="1"/>
            <a:r>
              <a:rPr lang="en-GB" sz="1000" smtClean="0"/>
              <a:t>Carolin Vierneisel coordinates Work Package 6: Practical Application. She can assist you if you want to join the main activities of Quality Action and apply a QA/QI tool to your work as part of the project.</a:t>
            </a:r>
          </a:p>
          <a:p>
            <a:pPr marL="228600" indent="-228600" eaLnBrk="1" hangingPunct="1"/>
            <a:endParaRPr lang="en-GB" sz="1000" smtClean="0"/>
          </a:p>
          <a:p>
            <a:pPr marL="228600" indent="-228600" eaLnBrk="1" hangingPunct="1"/>
            <a:r>
              <a:rPr lang="en-GB" sz="1000" b="1" smtClean="0"/>
              <a:t>9 Reasons to get involved in Quality Action:</a:t>
            </a:r>
          </a:p>
          <a:p>
            <a:pPr marL="228600" indent="-228600" eaLnBrk="1" hangingPunct="1">
              <a:buFontTx/>
              <a:buChar char="•"/>
            </a:pPr>
            <a:r>
              <a:rPr lang="en-GB" sz="1000" smtClean="0"/>
              <a:t>Become aware of what you are already doing well</a:t>
            </a:r>
          </a:p>
          <a:p>
            <a:pPr marL="228600" indent="-228600" eaLnBrk="1" hangingPunct="1">
              <a:buFontTx/>
              <a:buChar char="•"/>
            </a:pPr>
            <a:r>
              <a:rPr lang="en-GB" sz="1000" smtClean="0"/>
              <a:t>Learn about when, how and why you are already successful (and sometimes fail)</a:t>
            </a:r>
          </a:p>
          <a:p>
            <a:pPr marL="228600" indent="-228600" eaLnBrk="1" hangingPunct="1">
              <a:buFontTx/>
              <a:buChar char="•"/>
            </a:pPr>
            <a:r>
              <a:rPr lang="en-GB" sz="1000" smtClean="0"/>
              <a:t>Get new ideas on how to improve what you are doing</a:t>
            </a:r>
          </a:p>
          <a:p>
            <a:pPr marL="228600" indent="-228600" eaLnBrk="1" hangingPunct="1">
              <a:buFontTx/>
              <a:buChar char="•"/>
            </a:pPr>
            <a:r>
              <a:rPr lang="en-GB" sz="1000" smtClean="0"/>
              <a:t>Increase participation and benefit from stakeholder input</a:t>
            </a:r>
          </a:p>
          <a:p>
            <a:pPr marL="228600" indent="-228600" eaLnBrk="1" hangingPunct="1">
              <a:buFontTx/>
              <a:buChar char="•"/>
            </a:pPr>
            <a:r>
              <a:rPr lang="en-GB" sz="1000" smtClean="0"/>
              <a:t>Provide yourself with space and time to reflect on your work and build on your team and internal communication</a:t>
            </a:r>
          </a:p>
          <a:p>
            <a:pPr marL="228600" indent="-228600" eaLnBrk="1" hangingPunct="1">
              <a:buFontTx/>
              <a:buChar char="•"/>
            </a:pPr>
            <a:r>
              <a:rPr lang="en-GB" sz="1000" smtClean="0"/>
              <a:t>Enhance your co-workers/employees’ work satisfaction</a:t>
            </a:r>
          </a:p>
          <a:p>
            <a:pPr marL="228600" indent="-228600" eaLnBrk="1" hangingPunct="1">
              <a:buFontTx/>
              <a:buChar char="•"/>
            </a:pPr>
            <a:r>
              <a:rPr lang="en-GB" sz="1000" smtClean="0"/>
              <a:t>Build different types of evidence that supports your HIV prevention interventions</a:t>
            </a:r>
          </a:p>
          <a:p>
            <a:pPr marL="228600" indent="-228600" eaLnBrk="1" hangingPunct="1">
              <a:buFontTx/>
              <a:buChar char="•"/>
            </a:pPr>
            <a:r>
              <a:rPr lang="en-GB" sz="1000" smtClean="0"/>
              <a:t>Simplify and enhance the planning, implementation, monitoring and evaluation of your projects and programs</a:t>
            </a:r>
          </a:p>
          <a:p>
            <a:pPr marL="228600" indent="-228600" eaLnBrk="1" hangingPunct="1">
              <a:buFontTx/>
              <a:buChar char="•"/>
            </a:pPr>
            <a:r>
              <a:rPr lang="en-GB" sz="1000" smtClean="0"/>
              <a:t>Network with other European organisations in make HIV prevention more effective.</a:t>
            </a:r>
            <a:r>
              <a:rPr lang="de-DE" sz="1000" smtClean="0"/>
              <a:t> </a:t>
            </a:r>
            <a:endParaRPr lang="en-GB" sz="100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buFontTx/>
              <a:buChar char="•"/>
            </a:pPr>
            <a:r>
              <a:rPr lang="en-GB" altLang="en-US" dirty="0" smtClean="0">
                <a:latin typeface="Arial" pitchFamily="34" charset="0"/>
                <a:ea typeface="ＭＳ Ｐゴシック" pitchFamily="34" charset="-128"/>
              </a:rPr>
              <a:t>This is the official administrative title of the project and relevant for all contractual documentation and communication.</a:t>
            </a:r>
          </a:p>
          <a:p>
            <a:pPr>
              <a:buFontTx/>
              <a:buChar char="•"/>
            </a:pPr>
            <a:r>
              <a:rPr lang="en-GB" altLang="en-US" dirty="0" smtClean="0">
                <a:latin typeface="Arial" pitchFamily="34" charset="0"/>
                <a:ea typeface="ＭＳ Ｐゴシック" pitchFamily="34" charset="-128"/>
              </a:rPr>
              <a:t>For dissemination we use the short title “Quality Action” with the subtitle “Improving HIV prevention in Europe”. This way all key words are covered.</a:t>
            </a:r>
          </a:p>
          <a:p>
            <a:pPr>
              <a:buFontTx/>
              <a:buChar char="•"/>
            </a:pPr>
            <a:r>
              <a:rPr lang="en-GB" altLang="en-US" dirty="0" smtClean="0">
                <a:latin typeface="Arial" pitchFamily="34" charset="0"/>
                <a:ea typeface="ＭＳ Ｐゴシック" pitchFamily="34" charset="-128"/>
              </a:rPr>
              <a:t>The EU co-funding contribution is not distributed equally among the partners. Individual ratios of EU funding/Partner contribution depend on the financial capacity, daily rates and ability to contribute staff working days.</a:t>
            </a:r>
          </a:p>
        </p:txBody>
      </p:sp>
      <p:sp>
        <p:nvSpPr>
          <p:cNvPr id="4" name="Foliennummernplatzhalter 3"/>
          <p:cNvSpPr>
            <a:spLocks noGrp="1"/>
          </p:cNvSpPr>
          <p:nvPr>
            <p:ph type="sldNum" sz="quarter" idx="10"/>
          </p:nvPr>
        </p:nvSpPr>
        <p:spPr/>
        <p:txBody>
          <a:bodyPr/>
          <a:lstStyle/>
          <a:p>
            <a:fld id="{1767AB80-46FF-8247-92BC-99B15E1A4DFE}" type="slidenum">
              <a:rPr lang="fr-FR" smtClean="0"/>
              <a:t>2</a:t>
            </a:fld>
            <a:endParaRPr lang="fr-FR" dirty="0"/>
          </a:p>
        </p:txBody>
      </p:sp>
    </p:spTree>
    <p:extLst>
      <p:ext uri="{BB962C8B-B14F-4D97-AF65-F5344CB8AC3E}">
        <p14:creationId xmlns:p14="http://schemas.microsoft.com/office/powerpoint/2010/main" val="35577761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buFontTx/>
              <a:buChar char="•"/>
            </a:pPr>
            <a:endParaRPr lang="en-GB" altLang="en-US" dirty="0" smtClean="0">
              <a:latin typeface="Arial" pitchFamily="34" charset="0"/>
              <a:ea typeface="ＭＳ Ｐゴシック" pitchFamily="34" charset="-128"/>
            </a:endParaRPr>
          </a:p>
          <a:p>
            <a:pPr>
              <a:buFontTx/>
              <a:buChar char="•"/>
            </a:pPr>
            <a:endParaRPr lang="en-GB" altLang="en-US" dirty="0" smtClean="0">
              <a:latin typeface="Arial" pitchFamily="34" charset="0"/>
              <a:ea typeface="ＭＳ Ｐゴシック" pitchFamily="34" charset="-128"/>
            </a:endParaRPr>
          </a:p>
          <a:p>
            <a:pPr>
              <a:buFontTx/>
              <a:buChar char="•"/>
            </a:pPr>
            <a:r>
              <a:rPr lang="en-GB" altLang="en-US" dirty="0" smtClean="0">
                <a:latin typeface="Arial" pitchFamily="34" charset="0"/>
                <a:ea typeface="ＭＳ Ｐゴシック" pitchFamily="34" charset="-128"/>
              </a:rPr>
              <a:t>Associated </a:t>
            </a:r>
            <a:r>
              <a:rPr lang="en-GB" altLang="en-US" dirty="0" smtClean="0">
                <a:latin typeface="Arial" pitchFamily="34" charset="0"/>
                <a:ea typeface="ＭＳ Ｐゴシック" pitchFamily="34" charset="-128"/>
              </a:rPr>
              <a:t>Partners are co-signatories of the Agreement and have a budget as part of the Joint Action. They receive EU co-funding and are responsible to contribute to </a:t>
            </a:r>
            <a:r>
              <a:rPr lang="en-GB" altLang="en-US" dirty="0" err="1" smtClean="0">
                <a:latin typeface="Arial" pitchFamily="34" charset="0"/>
                <a:ea typeface="ＭＳ Ｐゴシック" pitchFamily="34" charset="-128"/>
              </a:rPr>
              <a:t>deliverbles</a:t>
            </a:r>
            <a:r>
              <a:rPr lang="en-GB" altLang="en-US" dirty="0" smtClean="0">
                <a:latin typeface="Arial" pitchFamily="34" charset="0"/>
                <a:ea typeface="ＭＳ Ｐゴシック" pitchFamily="34" charset="-128"/>
              </a:rPr>
              <a:t> and reporting.</a:t>
            </a:r>
          </a:p>
          <a:p>
            <a:pPr>
              <a:buFontTx/>
              <a:buChar char="•"/>
            </a:pPr>
            <a:r>
              <a:rPr lang="en-GB" altLang="en-US" dirty="0" smtClean="0">
                <a:latin typeface="Arial" pitchFamily="34" charset="0"/>
                <a:ea typeface="ＭＳ Ｐゴシック" pitchFamily="34" charset="-128"/>
              </a:rPr>
              <a:t>Collaborating partners have expressed their support for the project and contribute their own resources. They participate in work packages, the advisory group and the practical application of tools.</a:t>
            </a:r>
          </a:p>
          <a:p>
            <a:pPr>
              <a:buFontTx/>
              <a:buChar char="•"/>
            </a:pPr>
            <a:r>
              <a:rPr lang="en-GB" altLang="en-US" dirty="0" smtClean="0">
                <a:latin typeface="Arial" pitchFamily="34" charset="0"/>
                <a:ea typeface="ＭＳ Ｐゴシック" pitchFamily="34" charset="-128"/>
              </a:rPr>
              <a:t>Joint Actions are the joint projects of governments. Ministries of health of all participating countries made the decision to participate. Ministries then ‘designated’ organisation(s) in their country to become the actual partners. Ministries could designate government or non-government organisations.</a:t>
            </a:r>
          </a:p>
          <a:p>
            <a:pPr>
              <a:buFontTx/>
              <a:buChar char="•"/>
            </a:pPr>
            <a:r>
              <a:rPr lang="en-GB" altLang="en-US" dirty="0" smtClean="0">
                <a:latin typeface="Arial" pitchFamily="34" charset="0"/>
                <a:ea typeface="ＭＳ Ｐゴシック" pitchFamily="34" charset="-128"/>
              </a:rPr>
              <a:t>Quality Action has a balance of government and non-government organisations as partners. This reflects the fact that HIV prevention works best in a partnership approach.</a:t>
            </a:r>
          </a:p>
          <a:p>
            <a:pPr>
              <a:buFontTx/>
              <a:buChar char="•"/>
            </a:pPr>
            <a:r>
              <a:rPr lang="en-GB" altLang="en-US" dirty="0" smtClean="0">
                <a:latin typeface="Arial" pitchFamily="34" charset="0"/>
                <a:ea typeface="ＭＳ Ｐゴシック" pitchFamily="34" charset="-128"/>
              </a:rPr>
              <a:t>The context for HIV prevention differs between western, central and eastern European countries (and to some extent between north and south). These differences include epidemiology and priority populations, political, social and cultural contexts as well as different histories of responding to the epidemic.</a:t>
            </a:r>
          </a:p>
          <a:p>
            <a:pPr>
              <a:buFontTx/>
              <a:buChar char="•"/>
            </a:pPr>
            <a:r>
              <a:rPr lang="en-GB" altLang="en-US" dirty="0" smtClean="0">
                <a:latin typeface="Arial" pitchFamily="34" charset="0"/>
                <a:ea typeface="ＭＳ Ｐゴシック" pitchFamily="34" charset="-128"/>
              </a:rPr>
              <a:t>The Joint Action has partners in all these different areas. It aims to consider these differences to make the project equally useful for all partners. Associated Partners are co-signatories of the Agreement and have a budget as part of the Joint Action. They receive EU co-funding and are responsible to contribute to </a:t>
            </a:r>
            <a:r>
              <a:rPr lang="en-GB" altLang="en-US" dirty="0" err="1" smtClean="0">
                <a:latin typeface="Arial" pitchFamily="34" charset="0"/>
                <a:ea typeface="ＭＳ Ｐゴシック" pitchFamily="34" charset="-128"/>
              </a:rPr>
              <a:t>deliverbles</a:t>
            </a:r>
            <a:r>
              <a:rPr lang="en-GB" altLang="en-US" dirty="0" smtClean="0">
                <a:latin typeface="Arial" pitchFamily="34" charset="0"/>
                <a:ea typeface="ＭＳ Ｐゴシック" pitchFamily="34" charset="-128"/>
              </a:rPr>
              <a:t> and reporting.</a:t>
            </a:r>
          </a:p>
          <a:p>
            <a:pPr>
              <a:buFontTx/>
              <a:buChar char="•"/>
            </a:pPr>
            <a:r>
              <a:rPr lang="en-GB" altLang="en-US" dirty="0" smtClean="0">
                <a:latin typeface="Arial" pitchFamily="34" charset="0"/>
                <a:ea typeface="ＭＳ Ｐゴシック" pitchFamily="34" charset="-128"/>
              </a:rPr>
              <a:t>Collaborating partners have expressed their support for the project and contribute their own resources. They participate in work packages, the advisory group and the practical application of tools.</a:t>
            </a:r>
          </a:p>
          <a:p>
            <a:pPr>
              <a:buFontTx/>
              <a:buChar char="•"/>
            </a:pPr>
            <a:r>
              <a:rPr lang="en-GB" altLang="en-US" dirty="0" smtClean="0">
                <a:latin typeface="Arial" pitchFamily="34" charset="0"/>
                <a:ea typeface="ＭＳ Ｐゴシック" pitchFamily="34" charset="-128"/>
              </a:rPr>
              <a:t>Joint Actions are the joint projects of governments. Ministries of health of all participating countries made the decision to participate. Ministries then ‘designated’ organisation(s) in their country to become the actual partners. Ministries could designate government or non-government organisations.</a:t>
            </a:r>
          </a:p>
          <a:p>
            <a:pPr>
              <a:buFontTx/>
              <a:buChar char="•"/>
            </a:pPr>
            <a:r>
              <a:rPr lang="en-GB" altLang="en-US" dirty="0" smtClean="0">
                <a:latin typeface="Arial" pitchFamily="34" charset="0"/>
                <a:ea typeface="ＭＳ Ｐゴシック" pitchFamily="34" charset="-128"/>
              </a:rPr>
              <a:t>Quality Action has a balance of government and non-government organisations as partners. This reflects the fact that HIV prevention works best in a partnership approach.</a:t>
            </a:r>
          </a:p>
          <a:p>
            <a:pPr>
              <a:buFontTx/>
              <a:buChar char="•"/>
            </a:pPr>
            <a:r>
              <a:rPr lang="en-GB" altLang="en-US" dirty="0" smtClean="0">
                <a:latin typeface="Arial" pitchFamily="34" charset="0"/>
                <a:ea typeface="ＭＳ Ｐゴシック" pitchFamily="34" charset="-128"/>
              </a:rPr>
              <a:t>The context for HIV prevention differs between western, central and eastern European countries (and to some extent between north and south). These differences include epidemiology and priority populations, political, social and cultural contexts as well as different histories of responding to the epidemic.</a:t>
            </a:r>
          </a:p>
          <a:p>
            <a:pPr>
              <a:buFontTx/>
              <a:buChar char="•"/>
            </a:pPr>
            <a:r>
              <a:rPr lang="en-GB" altLang="en-US" dirty="0" smtClean="0">
                <a:latin typeface="Arial" pitchFamily="34" charset="0"/>
                <a:ea typeface="ＭＳ Ｐゴシック" pitchFamily="34" charset="-128"/>
              </a:rPr>
              <a:t>The Joint Action has partners in all these different areas. It aims to consider these differences to make the project equally useful for all partners.</a:t>
            </a:r>
          </a:p>
          <a:p>
            <a:pPr>
              <a:buFontTx/>
              <a:buChar char="•"/>
            </a:pPr>
            <a:endParaRPr lang="en-GB" altLang="en-US" dirty="0" smtClean="0">
              <a:latin typeface="Arial" pitchFamily="34" charset="0"/>
              <a:ea typeface="ＭＳ Ｐゴシック" pitchFamily="34" charset="-128"/>
            </a:endParaRPr>
          </a:p>
        </p:txBody>
      </p:sp>
      <p:sp>
        <p:nvSpPr>
          <p:cNvPr id="4" name="Foliennummernplatzhalter 3"/>
          <p:cNvSpPr>
            <a:spLocks noGrp="1"/>
          </p:cNvSpPr>
          <p:nvPr>
            <p:ph type="sldNum" sz="quarter" idx="10"/>
          </p:nvPr>
        </p:nvSpPr>
        <p:spPr/>
        <p:txBody>
          <a:bodyPr/>
          <a:lstStyle/>
          <a:p>
            <a:fld id="{1767AB80-46FF-8247-92BC-99B15E1A4DFE}" type="slidenum">
              <a:rPr lang="fr-FR" smtClean="0"/>
              <a:t>3</a:t>
            </a:fld>
            <a:endParaRPr lang="fr-FR" dirty="0"/>
          </a:p>
        </p:txBody>
      </p:sp>
    </p:spTree>
    <p:extLst>
      <p:ext uri="{BB962C8B-B14F-4D97-AF65-F5344CB8AC3E}">
        <p14:creationId xmlns:p14="http://schemas.microsoft.com/office/powerpoint/2010/main" val="35577761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buFontTx/>
              <a:buChar char="•"/>
            </a:pPr>
            <a:r>
              <a:rPr lang="en-GB" altLang="en-US" dirty="0" err="1" smtClean="0">
                <a:solidFill>
                  <a:srgbClr val="000066"/>
                </a:solidFill>
                <a:latin typeface="Arial" pitchFamily="34" charset="0"/>
                <a:ea typeface="ＭＳ Ｐゴシック" pitchFamily="34" charset="-128"/>
              </a:rPr>
              <a:t>BZgA</a:t>
            </a:r>
            <a:r>
              <a:rPr lang="en-GB" altLang="en-US" dirty="0" smtClean="0">
                <a:solidFill>
                  <a:srgbClr val="000066"/>
                </a:solidFill>
                <a:latin typeface="Arial" pitchFamily="34" charset="0"/>
                <a:ea typeface="ＭＳ Ｐゴシック" pitchFamily="34" charset="-128"/>
              </a:rPr>
              <a:t> develops principles and guidelines on the contents and methods of health promotion and health education.</a:t>
            </a:r>
          </a:p>
          <a:p>
            <a:pPr>
              <a:buFontTx/>
              <a:buChar char="•"/>
            </a:pPr>
            <a:r>
              <a:rPr lang="en-GB" altLang="en-US" dirty="0" err="1" smtClean="0">
                <a:solidFill>
                  <a:srgbClr val="000066"/>
                </a:solidFill>
                <a:latin typeface="Arial" pitchFamily="34" charset="0"/>
                <a:ea typeface="ＭＳ Ｐゴシック" pitchFamily="34" charset="-128"/>
              </a:rPr>
              <a:t>BZgA</a:t>
            </a:r>
            <a:r>
              <a:rPr lang="en-GB" altLang="en-US" dirty="0" smtClean="0">
                <a:solidFill>
                  <a:srgbClr val="000066"/>
                </a:solidFill>
                <a:latin typeface="Arial" pitchFamily="34" charset="0"/>
                <a:ea typeface="ＭＳ Ｐゴシック" pitchFamily="34" charset="-128"/>
              </a:rPr>
              <a:t> coordinates health promotion activities among a range of stakeholders (Federal states (</a:t>
            </a:r>
            <a:r>
              <a:rPr lang="en-GB" altLang="en-US" dirty="0" err="1" smtClean="0">
                <a:solidFill>
                  <a:srgbClr val="000066"/>
                </a:solidFill>
                <a:latin typeface="Arial" pitchFamily="34" charset="0"/>
                <a:ea typeface="ＭＳ Ｐゴシック" pitchFamily="34" charset="-128"/>
              </a:rPr>
              <a:t>Länder</a:t>
            </a:r>
            <a:r>
              <a:rPr lang="en-GB" altLang="en-US" dirty="0" smtClean="0">
                <a:solidFill>
                  <a:srgbClr val="000066"/>
                </a:solidFill>
                <a:latin typeface="Arial" pitchFamily="34" charset="0"/>
                <a:ea typeface="ＭＳ Ｐゴシック" pitchFamily="34" charset="-128"/>
              </a:rPr>
              <a:t>), associations, health funds)</a:t>
            </a:r>
          </a:p>
          <a:p>
            <a:pPr>
              <a:buFontTx/>
              <a:buChar char="•"/>
            </a:pPr>
            <a:r>
              <a:rPr lang="en-GB" altLang="en-US" dirty="0" smtClean="0">
                <a:solidFill>
                  <a:srgbClr val="000066"/>
                </a:solidFill>
                <a:latin typeface="Arial" pitchFamily="34" charset="0"/>
                <a:ea typeface="ＭＳ Ｐゴシック" pitchFamily="34" charset="-128"/>
              </a:rPr>
              <a:t>It runs </a:t>
            </a:r>
            <a:r>
              <a:rPr lang="en-GB" altLang="en-US" dirty="0" smtClean="0">
                <a:solidFill>
                  <a:srgbClr val="0066FF"/>
                </a:solidFill>
                <a:latin typeface="Arial" pitchFamily="34" charset="0"/>
                <a:ea typeface="ＭＳ Ｐゴシック" pitchFamily="34" charset="-128"/>
              </a:rPr>
              <a:t>nation-wide campaigns and programs</a:t>
            </a:r>
          </a:p>
          <a:p>
            <a:pPr>
              <a:buFontTx/>
              <a:buChar char="•"/>
            </a:pPr>
            <a:r>
              <a:rPr lang="en-GB" altLang="en-US" dirty="0" smtClean="0">
                <a:solidFill>
                  <a:srgbClr val="0066FF"/>
                </a:solidFill>
                <a:latin typeface="Arial" pitchFamily="34" charset="0"/>
                <a:ea typeface="ＭＳ Ｐゴシック" pitchFamily="34" charset="-128"/>
              </a:rPr>
              <a:t>It also has a separate focus area for research and quality improvement</a:t>
            </a:r>
          </a:p>
          <a:p>
            <a:pPr>
              <a:buFontTx/>
              <a:buChar char="•"/>
            </a:pPr>
            <a:endParaRPr lang="en-GB" altLang="en-US" dirty="0" smtClean="0">
              <a:solidFill>
                <a:srgbClr val="0066FF"/>
              </a:solidFill>
              <a:latin typeface="Arial" pitchFamily="34" charset="0"/>
              <a:ea typeface="ＭＳ Ｐゴシック" pitchFamily="34" charset="-128"/>
            </a:endParaRPr>
          </a:p>
          <a:p>
            <a:r>
              <a:rPr lang="en-GB" altLang="en-US" dirty="0" smtClean="0">
                <a:solidFill>
                  <a:srgbClr val="0066FF"/>
                </a:solidFill>
                <a:latin typeface="Arial" pitchFamily="34" charset="0"/>
                <a:ea typeface="ＭＳ Ｐゴシック" pitchFamily="34" charset="-128"/>
              </a:rPr>
              <a:t>Topic areas include:</a:t>
            </a:r>
          </a:p>
          <a:p>
            <a:endParaRPr lang="en-GB" altLang="en-US" dirty="0" smtClean="0">
              <a:solidFill>
                <a:srgbClr val="0066FF"/>
              </a:solidFill>
              <a:latin typeface="Arial" pitchFamily="34" charset="0"/>
              <a:ea typeface="ＭＳ Ｐゴシック" pitchFamily="34" charset="-128"/>
            </a:endParaRPr>
          </a:p>
          <a:p>
            <a:pPr>
              <a:buFontTx/>
              <a:buChar char="•"/>
            </a:pPr>
            <a:r>
              <a:rPr lang="en-GB" altLang="en-US" dirty="0" smtClean="0">
                <a:latin typeface="Arial" pitchFamily="34" charset="0"/>
                <a:ea typeface="ＭＳ Ｐゴシック" pitchFamily="34" charset="-128"/>
              </a:rPr>
              <a:t>HIV/AIDS and STI prevention</a:t>
            </a:r>
          </a:p>
          <a:p>
            <a:pPr>
              <a:buFontTx/>
              <a:buChar char="•"/>
            </a:pPr>
            <a:r>
              <a:rPr lang="en-GB" altLang="en-US" dirty="0" smtClean="0">
                <a:latin typeface="Arial" pitchFamily="34" charset="0"/>
                <a:ea typeface="ＭＳ Ｐゴシック" pitchFamily="34" charset="-128"/>
              </a:rPr>
              <a:t>Prevention of abuse/consumption of legal and illegal substances: tobacco, alcohol and illicit drugs</a:t>
            </a:r>
          </a:p>
          <a:p>
            <a:pPr>
              <a:buFontTx/>
              <a:buChar char="•"/>
            </a:pPr>
            <a:r>
              <a:rPr lang="en-GB" altLang="en-US" dirty="0" smtClean="0">
                <a:latin typeface="Arial" pitchFamily="34" charset="0"/>
                <a:ea typeface="ＭＳ Ｐゴシック" pitchFamily="34" charset="-128"/>
              </a:rPr>
              <a:t>Prevention of nutrition-related diseases</a:t>
            </a:r>
          </a:p>
          <a:p>
            <a:pPr>
              <a:buFontTx/>
              <a:buChar char="•"/>
            </a:pPr>
            <a:r>
              <a:rPr lang="en-GB" altLang="en-US" dirty="0" smtClean="0">
                <a:latin typeface="Arial" pitchFamily="34" charset="0"/>
                <a:ea typeface="ＭＳ Ｐゴシック" pitchFamily="34" charset="-128"/>
              </a:rPr>
              <a:t>Sexuality education and family planning</a:t>
            </a:r>
          </a:p>
          <a:p>
            <a:pPr>
              <a:buFontTx/>
              <a:buChar char="•"/>
            </a:pPr>
            <a:r>
              <a:rPr lang="en-GB" altLang="en-US" dirty="0" smtClean="0">
                <a:latin typeface="Arial" pitchFamily="34" charset="0"/>
                <a:ea typeface="ＭＳ Ｐゴシック" pitchFamily="34" charset="-128"/>
              </a:rPr>
              <a:t>Organ, tissue and blood/plasma donation</a:t>
            </a:r>
            <a:endParaRPr lang="en-GB" altLang="en-US" dirty="0" smtClean="0">
              <a:solidFill>
                <a:srgbClr val="000066"/>
              </a:solidFill>
              <a:latin typeface="Arial" pitchFamily="34" charset="0"/>
              <a:ea typeface="ＭＳ Ｐゴシック" pitchFamily="34" charset="-128"/>
            </a:endParaRPr>
          </a:p>
          <a:p>
            <a:pPr>
              <a:buFontTx/>
              <a:buChar char="•"/>
            </a:pPr>
            <a:r>
              <a:rPr lang="en-GB" altLang="en-US" dirty="0" smtClean="0">
                <a:solidFill>
                  <a:srgbClr val="000066"/>
                </a:solidFill>
                <a:latin typeface="Arial" pitchFamily="34" charset="0"/>
                <a:ea typeface="ＭＳ Ｐゴシック" pitchFamily="34" charset="-128"/>
              </a:rPr>
              <a:t>Planning, implementation and evaluation of prevention campaigns</a:t>
            </a:r>
          </a:p>
          <a:p>
            <a:pPr>
              <a:buFontTx/>
              <a:buChar char="•"/>
            </a:pPr>
            <a:r>
              <a:rPr lang="en-GB" altLang="en-US" dirty="0" smtClean="0">
                <a:solidFill>
                  <a:srgbClr val="000066"/>
                </a:solidFill>
                <a:latin typeface="Arial" pitchFamily="34" charset="0"/>
                <a:ea typeface="ＭＳ Ｐゴシック" pitchFamily="34" charset="-128"/>
              </a:rPr>
              <a:t>Development and implementation of training programmes and instruments</a:t>
            </a:r>
          </a:p>
          <a:p>
            <a:pPr>
              <a:buFontTx/>
              <a:buChar char="•"/>
            </a:pPr>
            <a:r>
              <a:rPr lang="en-GB" altLang="en-US" dirty="0" smtClean="0">
                <a:solidFill>
                  <a:srgbClr val="000066"/>
                </a:solidFill>
                <a:latin typeface="Arial" pitchFamily="34" charset="0"/>
                <a:ea typeface="ＭＳ Ｐゴシック" pitchFamily="34" charset="-128"/>
              </a:rPr>
              <a:t>International cooperation (WHO, EU)</a:t>
            </a:r>
          </a:p>
        </p:txBody>
      </p:sp>
      <p:sp>
        <p:nvSpPr>
          <p:cNvPr id="4" name="Foliennummernplatzhalter 3"/>
          <p:cNvSpPr>
            <a:spLocks noGrp="1"/>
          </p:cNvSpPr>
          <p:nvPr>
            <p:ph type="sldNum" sz="quarter" idx="10"/>
          </p:nvPr>
        </p:nvSpPr>
        <p:spPr/>
        <p:txBody>
          <a:bodyPr/>
          <a:lstStyle/>
          <a:p>
            <a:fld id="{1767AB80-46FF-8247-92BC-99B15E1A4DFE}" type="slidenum">
              <a:rPr lang="fr-FR" smtClean="0"/>
              <a:t>4</a:t>
            </a:fld>
            <a:endParaRPr lang="fr-FR" dirty="0"/>
          </a:p>
        </p:txBody>
      </p:sp>
    </p:spTree>
    <p:extLst>
      <p:ext uri="{BB962C8B-B14F-4D97-AF65-F5344CB8AC3E}">
        <p14:creationId xmlns:p14="http://schemas.microsoft.com/office/powerpoint/2010/main" val="35577761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buFontTx/>
              <a:buChar char="•"/>
            </a:pPr>
            <a:r>
              <a:rPr lang="en-GB" altLang="en-US" dirty="0" smtClean="0">
                <a:latin typeface="Arial" pitchFamily="34" charset="0"/>
                <a:ea typeface="ＭＳ Ｐゴシック" pitchFamily="34" charset="-128"/>
              </a:rPr>
              <a:t>Each country selects trainer/facilitators who will support the application of the tools in their country. Some may collaborate across several countries in a region.</a:t>
            </a:r>
          </a:p>
          <a:p>
            <a:pPr>
              <a:buFontTx/>
              <a:buChar char="•"/>
            </a:pPr>
            <a:r>
              <a:rPr lang="en-GB" altLang="en-US" dirty="0" smtClean="0">
                <a:latin typeface="Arial" pitchFamily="34" charset="0"/>
                <a:ea typeface="ＭＳ Ｐゴシック" pitchFamily="34" charset="-128"/>
              </a:rPr>
              <a:t>Trainers/facilitators will have existing skills and then attend the capacity building activities of Quality Action.</a:t>
            </a:r>
          </a:p>
          <a:p>
            <a:pPr>
              <a:buFontTx/>
              <a:buChar char="•"/>
            </a:pPr>
            <a:r>
              <a:rPr lang="en-GB" altLang="en-US" dirty="0" smtClean="0">
                <a:latin typeface="Arial" pitchFamily="34" charset="0"/>
                <a:ea typeface="ＭＳ Ｐゴシック" pitchFamily="34" charset="-128"/>
              </a:rPr>
              <a:t>Each country selects the HIV prevention programs and projects that will participate in the application of QA/QI tools as part of Quality Action.</a:t>
            </a:r>
          </a:p>
          <a:p>
            <a:pPr>
              <a:buFontTx/>
              <a:buChar char="•"/>
            </a:pPr>
            <a:r>
              <a:rPr lang="en-GB" altLang="en-US" dirty="0" smtClean="0">
                <a:latin typeface="Arial" pitchFamily="34" charset="0"/>
                <a:ea typeface="ＭＳ Ｐゴシック" pitchFamily="34" charset="-128"/>
              </a:rPr>
              <a:t>Quality Action aims to have an overall mix of projects and programs reflecting HIV prevention priorities according to epidemiological evidence.</a:t>
            </a:r>
          </a:p>
          <a:p>
            <a:pPr>
              <a:buFontTx/>
              <a:buChar char="•"/>
            </a:pPr>
            <a:r>
              <a:rPr lang="en-GB" altLang="en-US" dirty="0" smtClean="0">
                <a:latin typeface="Arial" pitchFamily="34" charset="0"/>
                <a:ea typeface="ＭＳ Ｐゴシック" pitchFamily="34" charset="-128"/>
              </a:rPr>
              <a:t>The project will collect and analyse individual results of applying the tools. We will translate emerging trends into common quality principles and criteria that can be transferred across different contexts. These can then be used to increase quality levels of new HIV prevention activities right from the planning stage.</a:t>
            </a:r>
          </a:p>
          <a:p>
            <a:pPr>
              <a:buFontTx/>
              <a:buChar char="•"/>
            </a:pPr>
            <a:r>
              <a:rPr lang="en-GB" altLang="en-US" dirty="0" smtClean="0">
                <a:latin typeface="Arial" pitchFamily="34" charset="0"/>
                <a:ea typeface="ＭＳ Ｐゴシック" pitchFamily="34" charset="-128"/>
              </a:rPr>
              <a:t>To support a focus on quality improvement, it will be helpful if all stakeholders agree to spend time and resources to make it possible. This requires awareness and support also at the policy level. Quality Action will work with policy makers to incorporate quality into policy statements and strategic and action plans.</a:t>
            </a:r>
          </a:p>
        </p:txBody>
      </p:sp>
      <p:sp>
        <p:nvSpPr>
          <p:cNvPr id="4" name="Foliennummernplatzhalter 3"/>
          <p:cNvSpPr>
            <a:spLocks noGrp="1"/>
          </p:cNvSpPr>
          <p:nvPr>
            <p:ph type="sldNum" sz="quarter" idx="10"/>
          </p:nvPr>
        </p:nvSpPr>
        <p:spPr/>
        <p:txBody>
          <a:bodyPr/>
          <a:lstStyle/>
          <a:p>
            <a:fld id="{1767AB80-46FF-8247-92BC-99B15E1A4DFE}" type="slidenum">
              <a:rPr lang="fr-FR" smtClean="0"/>
              <a:t>5</a:t>
            </a:fld>
            <a:endParaRPr lang="fr-FR" dirty="0"/>
          </a:p>
        </p:txBody>
      </p:sp>
    </p:spTree>
    <p:extLst>
      <p:ext uri="{BB962C8B-B14F-4D97-AF65-F5344CB8AC3E}">
        <p14:creationId xmlns:p14="http://schemas.microsoft.com/office/powerpoint/2010/main" val="35577761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buFontTx/>
              <a:buChar char="•"/>
            </a:pPr>
            <a:r>
              <a:rPr lang="en-US" altLang="en-US" dirty="0" smtClean="0">
                <a:latin typeface="Arial" pitchFamily="34" charset="0"/>
                <a:ea typeface="ＭＳ Ｐゴシック" pitchFamily="34" charset="-128"/>
              </a:rPr>
              <a:t>Describing the project’s starting environment includes the extent of current and previous quality activities in HIV prevention in Europe.</a:t>
            </a:r>
          </a:p>
          <a:p>
            <a:pPr>
              <a:buFontTx/>
              <a:buChar char="•"/>
            </a:pPr>
            <a:r>
              <a:rPr lang="en-US" altLang="en-US" dirty="0" smtClean="0">
                <a:latin typeface="Arial" pitchFamily="34" charset="0"/>
                <a:ea typeface="ＭＳ Ｐゴシック" pitchFamily="34" charset="-128"/>
              </a:rPr>
              <a:t>Training modules support building the capacity of trainers/facilitators who will then use them to train others locally. </a:t>
            </a:r>
          </a:p>
          <a:p>
            <a:pPr>
              <a:buFontTx/>
              <a:buChar char="•"/>
            </a:pPr>
            <a:r>
              <a:rPr lang="en-US" altLang="en-US" dirty="0" smtClean="0">
                <a:latin typeface="Arial" pitchFamily="34" charset="0"/>
                <a:ea typeface="ＭＳ Ｐゴシック" pitchFamily="34" charset="-128"/>
              </a:rPr>
              <a:t>Case studies document the stories of practical application. They are also used to investigate barriers and enablers of quality improvement in the HIV prevention field.</a:t>
            </a:r>
          </a:p>
          <a:p>
            <a:pPr>
              <a:buFontTx/>
              <a:buChar char="•"/>
            </a:pPr>
            <a:r>
              <a:rPr lang="en-US" altLang="en-US" dirty="0" smtClean="0">
                <a:latin typeface="Arial" pitchFamily="34" charset="0"/>
                <a:ea typeface="ＭＳ Ｐゴシック" pitchFamily="34" charset="-128"/>
              </a:rPr>
              <a:t>Charter: Agreed quality principles and criteria for HIV prevention. Includes the rationales and recommendations for future practical application in the field.</a:t>
            </a:r>
            <a:endParaRPr lang="en-GB" altLang="en-US" dirty="0" smtClean="0">
              <a:latin typeface="Arial" pitchFamily="34" charset="0"/>
              <a:ea typeface="ＭＳ Ｐゴシック" pitchFamily="34" charset="-128"/>
            </a:endParaRPr>
          </a:p>
          <a:p>
            <a:pPr>
              <a:buFontTx/>
              <a:buChar char="•"/>
            </a:pPr>
            <a:r>
              <a:rPr lang="en-GB" altLang="en-US" dirty="0" smtClean="0">
                <a:latin typeface="Arial" pitchFamily="34" charset="0"/>
                <a:ea typeface="ＭＳ Ｐゴシック" pitchFamily="34" charset="-128"/>
              </a:rPr>
              <a:t>The Policy kit will contain a </a:t>
            </a:r>
            <a:r>
              <a:rPr lang="en-US" altLang="en-US" dirty="0" smtClean="0">
                <a:latin typeface="Arial" pitchFamily="34" charset="0"/>
                <a:ea typeface="ＭＳ Ｐゴシック" pitchFamily="34" charset="-128"/>
              </a:rPr>
              <a:t>policy review, a glossary of terms and definitions, recommended policy statements/strategic actions and supporting advocacy methods.</a:t>
            </a:r>
          </a:p>
          <a:p>
            <a:pPr>
              <a:buFontTx/>
              <a:buChar char="•"/>
            </a:pPr>
            <a:r>
              <a:rPr lang="en-US" altLang="en-US" dirty="0" smtClean="0">
                <a:latin typeface="Arial" pitchFamily="34" charset="0"/>
                <a:ea typeface="ＭＳ Ｐゴシック" pitchFamily="34" charset="-128"/>
              </a:rPr>
              <a:t>The stakeholder </a:t>
            </a:r>
            <a:r>
              <a:rPr lang="en-US" altLang="en-US" dirty="0" err="1" smtClean="0">
                <a:latin typeface="Arial" pitchFamily="34" charset="0"/>
                <a:ea typeface="ＭＳ Ｐゴシック" pitchFamily="34" charset="-128"/>
              </a:rPr>
              <a:t>plarform</a:t>
            </a:r>
            <a:r>
              <a:rPr lang="en-US" altLang="en-US" dirty="0" smtClean="0">
                <a:latin typeface="Arial" pitchFamily="34" charset="0"/>
                <a:ea typeface="ＭＳ Ｐゴシック" pitchFamily="34" charset="-128"/>
              </a:rPr>
              <a:t> is the interactive component of the project website.</a:t>
            </a:r>
          </a:p>
          <a:p>
            <a:pPr>
              <a:buFontTx/>
              <a:buChar char="•"/>
            </a:pPr>
            <a:r>
              <a:rPr lang="en-US" altLang="en-US" dirty="0" smtClean="0">
                <a:latin typeface="Arial" pitchFamily="34" charset="0"/>
                <a:ea typeface="ＭＳ Ｐゴシック" pitchFamily="34" charset="-128"/>
              </a:rPr>
              <a:t>Core documents and their translations are collated towards the end of the project period to form a package to support future efforts in this area.</a:t>
            </a:r>
            <a:endParaRPr lang="en-GB" altLang="en-US" dirty="0" smtClean="0">
              <a:latin typeface="Arial" pitchFamily="34" charset="0"/>
              <a:ea typeface="ＭＳ Ｐゴシック" pitchFamily="34" charset="-128"/>
            </a:endParaRPr>
          </a:p>
        </p:txBody>
      </p:sp>
      <p:sp>
        <p:nvSpPr>
          <p:cNvPr id="4" name="Foliennummernplatzhalter 3"/>
          <p:cNvSpPr>
            <a:spLocks noGrp="1"/>
          </p:cNvSpPr>
          <p:nvPr>
            <p:ph type="sldNum" sz="quarter" idx="10"/>
          </p:nvPr>
        </p:nvSpPr>
        <p:spPr/>
        <p:txBody>
          <a:bodyPr/>
          <a:lstStyle/>
          <a:p>
            <a:fld id="{1767AB80-46FF-8247-92BC-99B15E1A4DFE}" type="slidenum">
              <a:rPr lang="fr-FR" smtClean="0"/>
              <a:t>6</a:t>
            </a:fld>
            <a:endParaRPr lang="fr-FR" dirty="0"/>
          </a:p>
        </p:txBody>
      </p:sp>
    </p:spTree>
    <p:extLst>
      <p:ext uri="{BB962C8B-B14F-4D97-AF65-F5344CB8AC3E}">
        <p14:creationId xmlns:p14="http://schemas.microsoft.com/office/powerpoint/2010/main" val="35577761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buFontTx/>
              <a:buChar char="•"/>
            </a:pPr>
            <a:r>
              <a:rPr lang="en-GB" altLang="en-US" dirty="0" smtClean="0">
                <a:latin typeface="Arial" pitchFamily="34" charset="0"/>
                <a:ea typeface="ＭＳ Ｐゴシック" pitchFamily="34" charset="-128"/>
              </a:rPr>
              <a:t>All Joint Actions include three basic, overarching work packages to cover basic project management functions</a:t>
            </a:r>
            <a:r>
              <a:rPr lang="en-US" altLang="en-US" dirty="0" smtClean="0">
                <a:latin typeface="Arial" pitchFamily="34" charset="0"/>
                <a:ea typeface="ＭＳ Ｐゴシック" pitchFamily="34" charset="-128"/>
              </a:rPr>
              <a:t> </a:t>
            </a:r>
          </a:p>
          <a:p>
            <a:pPr>
              <a:buFontTx/>
              <a:buChar char="•"/>
            </a:pPr>
            <a:r>
              <a:rPr lang="en-GB" altLang="en-US" dirty="0" smtClean="0">
                <a:latin typeface="Arial" pitchFamily="34" charset="0"/>
                <a:ea typeface="ＭＳ Ｐゴシック" pitchFamily="34" charset="-128"/>
              </a:rPr>
              <a:t>The content-specific work packages correspond to the Joint Action’s objectives</a:t>
            </a:r>
            <a:r>
              <a:rPr lang="en-US" altLang="en-US" dirty="0" smtClean="0">
                <a:latin typeface="Arial" pitchFamily="34" charset="0"/>
                <a:ea typeface="ＭＳ Ｐゴシック" pitchFamily="34" charset="-128"/>
              </a:rPr>
              <a:t> </a:t>
            </a:r>
            <a:endParaRPr lang="en-GB" altLang="en-US" dirty="0" smtClean="0">
              <a:latin typeface="Arial" pitchFamily="34" charset="0"/>
              <a:ea typeface="ＭＳ Ｐゴシック" pitchFamily="34" charset="-128"/>
            </a:endParaRPr>
          </a:p>
        </p:txBody>
      </p:sp>
      <p:sp>
        <p:nvSpPr>
          <p:cNvPr id="4" name="Foliennummernplatzhalter 3"/>
          <p:cNvSpPr>
            <a:spLocks noGrp="1"/>
          </p:cNvSpPr>
          <p:nvPr>
            <p:ph type="sldNum" sz="quarter" idx="10"/>
          </p:nvPr>
        </p:nvSpPr>
        <p:spPr/>
        <p:txBody>
          <a:bodyPr/>
          <a:lstStyle/>
          <a:p>
            <a:fld id="{1767AB80-46FF-8247-92BC-99B15E1A4DFE}" type="slidenum">
              <a:rPr lang="fr-FR" smtClean="0"/>
              <a:t>7</a:t>
            </a:fld>
            <a:endParaRPr lang="fr-FR" dirty="0"/>
          </a:p>
        </p:txBody>
      </p:sp>
    </p:spTree>
    <p:extLst>
      <p:ext uri="{BB962C8B-B14F-4D97-AF65-F5344CB8AC3E}">
        <p14:creationId xmlns:p14="http://schemas.microsoft.com/office/powerpoint/2010/main" val="35577761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buFontTx/>
              <a:buChar char="•"/>
            </a:pPr>
            <a:r>
              <a:rPr lang="en-GB" altLang="en-US" dirty="0" smtClean="0">
                <a:latin typeface="Arial" pitchFamily="34" charset="0"/>
                <a:ea typeface="ＭＳ Ｐゴシック" pitchFamily="34" charset="-128"/>
              </a:rPr>
              <a:t>Each of the project’s five content-specific Work Packages targets one of the key elements of the Quality Improvement diagram:</a:t>
            </a:r>
          </a:p>
          <a:p>
            <a:pPr>
              <a:buFontTx/>
              <a:buChar char="•"/>
            </a:pPr>
            <a:r>
              <a:rPr lang="en-GB" altLang="en-US" dirty="0" smtClean="0">
                <a:latin typeface="Arial" pitchFamily="34" charset="0"/>
                <a:ea typeface="ＭＳ Ｐゴシック" pitchFamily="34" charset="-128"/>
              </a:rPr>
              <a:t>Work Package 4 (Tools) provides practical methods and processes for self-reflection and participation.</a:t>
            </a:r>
          </a:p>
          <a:p>
            <a:pPr>
              <a:buFontTx/>
              <a:buChar char="•"/>
            </a:pPr>
            <a:r>
              <a:rPr lang="en-GB" altLang="en-US" dirty="0" smtClean="0">
                <a:latin typeface="Arial" pitchFamily="34" charset="0"/>
                <a:ea typeface="ＭＳ Ｐゴシック" pitchFamily="34" charset="-128"/>
              </a:rPr>
              <a:t>Work Package 5 (Capacity Building) empowers the people who do the prevention work to engage with quality and apply it to their projects/programs.</a:t>
            </a:r>
          </a:p>
          <a:p>
            <a:pPr>
              <a:buFontTx/>
              <a:buChar char="•"/>
            </a:pPr>
            <a:r>
              <a:rPr lang="en-GB" altLang="en-US" dirty="0" smtClean="0">
                <a:latin typeface="Arial" pitchFamily="34" charset="0"/>
                <a:ea typeface="ＭＳ Ｐゴシック" pitchFamily="34" charset="-128"/>
              </a:rPr>
              <a:t>Work Package 6 (Practical Application) recruits projects and programs in Europe to participate in the practical application of tools.</a:t>
            </a:r>
          </a:p>
          <a:p>
            <a:pPr>
              <a:buFontTx/>
              <a:buChar char="•"/>
            </a:pPr>
            <a:r>
              <a:rPr lang="en-GB" altLang="en-US" dirty="0" smtClean="0">
                <a:latin typeface="Arial" pitchFamily="34" charset="0"/>
                <a:ea typeface="ＭＳ Ｐゴシック" pitchFamily="34" charset="-128"/>
              </a:rPr>
              <a:t>Work Package 7 (Principles and Criteria) analyses the results of quality improvement activities and documents them for future reference and dissemination.</a:t>
            </a:r>
          </a:p>
          <a:p>
            <a:pPr>
              <a:buFontTx/>
              <a:buChar char="•"/>
            </a:pPr>
            <a:r>
              <a:rPr lang="en-GB" altLang="en-US" dirty="0" smtClean="0">
                <a:latin typeface="Arial" pitchFamily="34" charset="0"/>
                <a:ea typeface="ＭＳ Ｐゴシック" pitchFamily="34" charset="-128"/>
              </a:rPr>
              <a:t>Work Package 8 (Policy Development) advocates for quality as a common goal and incorporates it at the structural level. </a:t>
            </a:r>
          </a:p>
        </p:txBody>
      </p:sp>
      <p:sp>
        <p:nvSpPr>
          <p:cNvPr id="4" name="Foliennummernplatzhalter 3"/>
          <p:cNvSpPr>
            <a:spLocks noGrp="1"/>
          </p:cNvSpPr>
          <p:nvPr>
            <p:ph type="sldNum" sz="quarter" idx="10"/>
          </p:nvPr>
        </p:nvSpPr>
        <p:spPr/>
        <p:txBody>
          <a:bodyPr/>
          <a:lstStyle/>
          <a:p>
            <a:fld id="{1767AB80-46FF-8247-92BC-99B15E1A4DFE}" type="slidenum">
              <a:rPr lang="fr-FR" smtClean="0"/>
              <a:t>8</a:t>
            </a:fld>
            <a:endParaRPr lang="fr-FR" dirty="0"/>
          </a:p>
        </p:txBody>
      </p:sp>
    </p:spTree>
    <p:extLst>
      <p:ext uri="{BB962C8B-B14F-4D97-AF65-F5344CB8AC3E}">
        <p14:creationId xmlns:p14="http://schemas.microsoft.com/office/powerpoint/2010/main" val="26523701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buFontTx/>
              <a:buChar char="•"/>
            </a:pPr>
            <a:r>
              <a:rPr lang="en-GB" altLang="en-US" dirty="0" smtClean="0">
                <a:latin typeface="Arial" pitchFamily="34" charset="0"/>
                <a:ea typeface="ＭＳ Ｐゴシック" pitchFamily="34" charset="-128"/>
              </a:rPr>
              <a:t>The coordinator convenes and facilitates the Steering Group and the Advisory Group.</a:t>
            </a:r>
          </a:p>
          <a:p>
            <a:pPr>
              <a:buFontTx/>
              <a:buChar char="•"/>
            </a:pPr>
            <a:r>
              <a:rPr lang="en-GB" altLang="en-US" dirty="0" smtClean="0">
                <a:latin typeface="Arial" pitchFamily="34" charset="0"/>
                <a:ea typeface="ＭＳ Ｐゴシック" pitchFamily="34" charset="-128"/>
              </a:rPr>
              <a:t>The Steering Group coordinates the work of all the difference work packages and aims to make decisions by consensus.</a:t>
            </a:r>
          </a:p>
          <a:p>
            <a:pPr>
              <a:buFontTx/>
              <a:buChar char="•"/>
            </a:pPr>
            <a:r>
              <a:rPr lang="en-GB" altLang="en-US" dirty="0" smtClean="0">
                <a:latin typeface="Arial" pitchFamily="34" charset="0"/>
                <a:ea typeface="ＭＳ Ｐゴシック" pitchFamily="34" charset="-128"/>
              </a:rPr>
              <a:t>The </a:t>
            </a:r>
            <a:r>
              <a:rPr lang="en-GB" altLang="en-US" dirty="0" err="1" smtClean="0">
                <a:latin typeface="Arial" pitchFamily="34" charset="0"/>
                <a:ea typeface="ＭＳ Ｐゴシック" pitchFamily="34" charset="-128"/>
              </a:rPr>
              <a:t>Advosory</a:t>
            </a:r>
            <a:r>
              <a:rPr lang="en-GB" altLang="en-US" dirty="0" smtClean="0">
                <a:latin typeface="Arial" pitchFamily="34" charset="0"/>
                <a:ea typeface="ＭＳ Ｐゴシック" pitchFamily="34" charset="-128"/>
              </a:rPr>
              <a:t> Group provides advice and contributes to dissemination. It is made up of representatives from collaborating partners, the </a:t>
            </a:r>
            <a:r>
              <a:rPr lang="en-GB" altLang="en-US" dirty="0" err="1" smtClean="0">
                <a:latin typeface="Arial" pitchFamily="34" charset="0"/>
                <a:ea typeface="ＭＳ Ｐゴシック" pitchFamily="34" charset="-128"/>
              </a:rPr>
              <a:t>IQhiv</a:t>
            </a:r>
            <a:r>
              <a:rPr lang="en-GB" altLang="en-US" dirty="0" smtClean="0">
                <a:latin typeface="Arial" pitchFamily="34" charset="0"/>
                <a:ea typeface="ＭＳ Ｐゴシック" pitchFamily="34" charset="-128"/>
              </a:rPr>
              <a:t> core group, international organisations and peak bodies and invited experts.</a:t>
            </a:r>
          </a:p>
          <a:p>
            <a:pPr>
              <a:buFontTx/>
              <a:buChar char="•"/>
            </a:pPr>
            <a:r>
              <a:rPr lang="en-GB" altLang="en-US" dirty="0" smtClean="0">
                <a:latin typeface="Arial" pitchFamily="34" charset="0"/>
                <a:ea typeface="ＭＳ Ｐゴシック" pitchFamily="34" charset="-128"/>
              </a:rPr>
              <a:t>The coordinator takes requests for advice from the Steering Group to the Advisory Group, reports back and links work package leaders with relevant experts who can offer specific advice.</a:t>
            </a:r>
          </a:p>
          <a:p>
            <a:pPr>
              <a:buFontTx/>
              <a:buChar char="•"/>
            </a:pPr>
            <a:r>
              <a:rPr lang="en-GB" altLang="en-US" dirty="0" smtClean="0">
                <a:latin typeface="Arial" pitchFamily="34" charset="0"/>
                <a:ea typeface="ＭＳ Ｐゴシック" pitchFamily="34" charset="-128"/>
              </a:rPr>
              <a:t>The coordinator communicates with the EU regarding the funding agreement and administrative matters.</a:t>
            </a:r>
          </a:p>
          <a:p>
            <a:pPr>
              <a:buFontTx/>
              <a:buChar char="•"/>
            </a:pPr>
            <a:r>
              <a:rPr lang="en-GB" altLang="en-US" dirty="0" smtClean="0">
                <a:latin typeface="Arial" pitchFamily="34" charset="0"/>
                <a:ea typeface="ＭＳ Ｐゴシック" pitchFamily="34" charset="-128"/>
              </a:rPr>
              <a:t>Work package leaders organise the work of the work package with all partners who contribute to the work package.</a:t>
            </a:r>
          </a:p>
        </p:txBody>
      </p:sp>
      <p:sp>
        <p:nvSpPr>
          <p:cNvPr id="4" name="Foliennummernplatzhalter 3"/>
          <p:cNvSpPr>
            <a:spLocks noGrp="1"/>
          </p:cNvSpPr>
          <p:nvPr>
            <p:ph type="sldNum" sz="quarter" idx="10"/>
          </p:nvPr>
        </p:nvSpPr>
        <p:spPr/>
        <p:txBody>
          <a:bodyPr/>
          <a:lstStyle/>
          <a:p>
            <a:fld id="{1767AB80-46FF-8247-92BC-99B15E1A4DFE}" type="slidenum">
              <a:rPr lang="fr-FR" smtClean="0"/>
              <a:t>9</a:t>
            </a:fld>
            <a:endParaRPr lang="fr-FR" dirty="0"/>
          </a:p>
        </p:txBody>
      </p:sp>
    </p:spTree>
    <p:extLst>
      <p:ext uri="{BB962C8B-B14F-4D97-AF65-F5344CB8AC3E}">
        <p14:creationId xmlns:p14="http://schemas.microsoft.com/office/powerpoint/2010/main" val="141352953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jp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nl-BE" smtClean="0"/>
              <a:t>Cliquez et modifiez le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BE" dirty="0" smtClean="0"/>
              <a:t>Cliquez pour modifier le style des sous-titres du masque</a:t>
            </a:r>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4B3A7429-4FF4-0744-B2E6-9C6641B23E68}" type="slidenum">
              <a:rPr lang="fr-FR" smtClean="0"/>
              <a:t>‹#›</a:t>
            </a:fld>
            <a:endParaRPr lang="fr-FR" dirty="0"/>
          </a:p>
        </p:txBody>
      </p:sp>
      <p:pic>
        <p:nvPicPr>
          <p:cNvPr id="7" name="Image 3" descr="QualityActionLogo-Q-rvb-ppt.jpg"/>
          <p:cNvPicPr>
            <a:picLocks noChangeAspect="1"/>
          </p:cNvPicPr>
          <p:nvPr userDrawn="1"/>
        </p:nvPicPr>
        <p:blipFill rotWithShape="1">
          <a:blip r:embed="rId2">
            <a:extLst>
              <a:ext uri="{28A0092B-C50C-407E-A947-70E740481C1C}">
                <a14:useLocalDpi xmlns:a14="http://schemas.microsoft.com/office/drawing/2010/main" val="0"/>
              </a:ext>
            </a:extLst>
          </a:blip>
          <a:srcRect l="52393" t="17747"/>
          <a:stretch/>
        </p:blipFill>
        <p:spPr>
          <a:xfrm>
            <a:off x="-13054" y="0"/>
            <a:ext cx="3131562" cy="3820498"/>
          </a:xfrm>
          <a:prstGeom prst="rect">
            <a:avLst/>
          </a:prstGeom>
        </p:spPr>
      </p:pic>
      <p:pic>
        <p:nvPicPr>
          <p:cNvPr id="8" name="Image 4" descr="QualityActionLogo-Q-rvb-ppt.jpg"/>
          <p:cNvPicPr>
            <a:picLocks noChangeAspect="1"/>
          </p:cNvPicPr>
          <p:nvPr userDrawn="1"/>
        </p:nvPicPr>
        <p:blipFill rotWithShape="1">
          <a:blip r:embed="rId2">
            <a:extLst>
              <a:ext uri="{28A0092B-C50C-407E-A947-70E740481C1C}">
                <a14:useLocalDpi xmlns:a14="http://schemas.microsoft.com/office/drawing/2010/main" val="0"/>
              </a:ext>
            </a:extLst>
          </a:blip>
          <a:srcRect r="63246"/>
          <a:stretch/>
        </p:blipFill>
        <p:spPr>
          <a:xfrm>
            <a:off x="6660232" y="1563791"/>
            <a:ext cx="2483768" cy="4771797"/>
          </a:xfrm>
          <a:prstGeom prst="rect">
            <a:avLst/>
          </a:prstGeom>
        </p:spPr>
      </p:pic>
      <p:pic>
        <p:nvPicPr>
          <p:cNvPr id="9" name="Image 5" descr="QualityActionLogo-rvb-Paysage-ppt.jp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758946" y="4867415"/>
            <a:ext cx="3600000" cy="1061213"/>
          </a:xfrm>
          <a:prstGeom prst="rect">
            <a:avLst/>
          </a:prstGeom>
        </p:spPr>
      </p:pic>
      <p:sp>
        <p:nvSpPr>
          <p:cNvPr id="10" name="Rectangle à coins arrondis 7"/>
          <p:cNvSpPr/>
          <p:nvPr userDrawn="1"/>
        </p:nvSpPr>
        <p:spPr>
          <a:xfrm>
            <a:off x="346946" y="5960770"/>
            <a:ext cx="8424000" cy="288000"/>
          </a:xfrm>
          <a:prstGeom prst="roundRect">
            <a:avLst/>
          </a:prstGeom>
          <a:solidFill>
            <a:srgbClr val="81BB38"/>
          </a:solidFill>
          <a:ln>
            <a:noFill/>
          </a:ln>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fr-FR" dirty="0"/>
          </a:p>
        </p:txBody>
      </p:sp>
      <p:pic>
        <p:nvPicPr>
          <p:cNvPr id="11" name="Image 3"/>
          <p:cNvPicPr/>
          <p:nvPr userDrawn="1"/>
        </p:nvPicPr>
        <p:blipFill>
          <a:blip r:embed="rId4">
            <a:extLst>
              <a:ext uri="{28A0092B-C50C-407E-A947-70E740481C1C}">
                <a14:useLocalDpi xmlns:a14="http://schemas.microsoft.com/office/drawing/2010/main" val="0"/>
              </a:ext>
            </a:extLst>
          </a:blip>
          <a:stretch>
            <a:fillRect/>
          </a:stretch>
        </p:blipFill>
        <p:spPr>
          <a:xfrm>
            <a:off x="353288" y="6445659"/>
            <a:ext cx="431800" cy="294640"/>
          </a:xfrm>
          <a:prstGeom prst="rect">
            <a:avLst/>
          </a:prstGeom>
        </p:spPr>
      </p:pic>
      <p:sp>
        <p:nvSpPr>
          <p:cNvPr id="4" name="Espace réservé de la date 3"/>
          <p:cNvSpPr>
            <a:spLocks noGrp="1"/>
          </p:cNvSpPr>
          <p:nvPr>
            <p:ph type="dt" sz="half" idx="10"/>
          </p:nvPr>
        </p:nvSpPr>
        <p:spPr>
          <a:xfrm>
            <a:off x="876748" y="6375174"/>
            <a:ext cx="5482198" cy="365125"/>
          </a:xfrm>
        </p:spPr>
        <p:txBody>
          <a:bodyPr/>
          <a:lstStyle>
            <a:lvl1pPr>
              <a:defRPr lang="fr-FR" sz="900" smtClean="0">
                <a:effectLst/>
              </a:defRPr>
            </a:lvl1pPr>
          </a:lstStyle>
          <a:p>
            <a:r>
              <a:rPr lang="en-US" dirty="0" smtClean="0"/>
              <a:t>This work is part of the Joint Action on Improving Quality in HIV Prevention (Quality Action), </a:t>
            </a:r>
          </a:p>
          <a:p>
            <a:r>
              <a:rPr lang="en-US" dirty="0" smtClean="0"/>
              <a:t>which has received funding from the European Union within the framework of the Health </a:t>
            </a:r>
            <a:r>
              <a:rPr lang="en-US" dirty="0" err="1" smtClean="0"/>
              <a:t>Programme</a:t>
            </a:r>
            <a:r>
              <a:rPr lang="en-US" dirty="0" smtClean="0"/>
              <a:t>.</a:t>
            </a:r>
            <a:endParaRPr lang="en-US" dirty="0"/>
          </a:p>
        </p:txBody>
      </p:sp>
    </p:spTree>
    <p:extLst>
      <p:ext uri="{BB962C8B-B14F-4D97-AF65-F5344CB8AC3E}">
        <p14:creationId xmlns:p14="http://schemas.microsoft.com/office/powerpoint/2010/main" val="168491366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smtClean="0"/>
              <a:t>Cliquez et modifiez le titre</a:t>
            </a:r>
            <a:endParaRPr lang="fr-FR"/>
          </a:p>
        </p:txBody>
      </p:sp>
      <p:sp>
        <p:nvSpPr>
          <p:cNvPr id="3" name="Espace réservé du texte vertical 2"/>
          <p:cNvSpPr>
            <a:spLocks noGrp="1"/>
          </p:cNvSpPr>
          <p:nvPr>
            <p:ph type="body" orient="vert" idx="1"/>
          </p:nvPr>
        </p:nvSpPr>
        <p:spPr/>
        <p:txBody>
          <a:bodyPr vert="eaVert"/>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4" name="Espace réservé de la date 3"/>
          <p:cNvSpPr>
            <a:spLocks noGrp="1"/>
          </p:cNvSpPr>
          <p:nvPr>
            <p:ph type="dt" sz="half" idx="10"/>
          </p:nvPr>
        </p:nvSpPr>
        <p:spPr/>
        <p:txBody>
          <a:bodyPr/>
          <a:lstStyle/>
          <a:p>
            <a:fld id="{96B8B28D-D2A1-A747-A97C-09F45F4375CA}" type="datetimeFigureOut">
              <a:rPr lang="fr-FR" smtClean="0"/>
              <a:t>03/06/2014</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4B3A7429-4FF4-0744-B2E6-9C6641B23E68}" type="slidenum">
              <a:rPr lang="fr-FR" smtClean="0"/>
              <a:t>‹#›</a:t>
            </a:fld>
            <a:endParaRPr lang="fr-FR" dirty="0"/>
          </a:p>
        </p:txBody>
      </p:sp>
      <p:pic>
        <p:nvPicPr>
          <p:cNvPr id="7" name="Image 6" descr="QualityActionLogo-Q-rvb-ppt.jpg"/>
          <p:cNvPicPr>
            <a:picLocks noChangeAspect="1"/>
          </p:cNvPicPr>
          <p:nvPr userDrawn="1"/>
        </p:nvPicPr>
        <p:blipFill rotWithShape="1">
          <a:blip r:embed="rId2">
            <a:extLst>
              <a:ext uri="{28A0092B-C50C-407E-A947-70E740481C1C}">
                <a14:useLocalDpi xmlns:a14="http://schemas.microsoft.com/office/drawing/2010/main" val="0"/>
              </a:ext>
            </a:extLst>
          </a:blip>
          <a:srcRect l="44509" t="-2640" b="-53720"/>
          <a:stretch/>
        </p:blipFill>
        <p:spPr>
          <a:xfrm>
            <a:off x="0" y="0"/>
            <a:ext cx="1294617" cy="2575818"/>
          </a:xfrm>
          <a:prstGeom prst="rect">
            <a:avLst/>
          </a:prstGeom>
          <a:noFill/>
          <a:ln>
            <a:noFill/>
          </a:ln>
        </p:spPr>
      </p:pic>
      <p:sp>
        <p:nvSpPr>
          <p:cNvPr id="8" name="Rectangle à coins arrondis 8"/>
          <p:cNvSpPr/>
          <p:nvPr userDrawn="1"/>
        </p:nvSpPr>
        <p:spPr>
          <a:xfrm>
            <a:off x="314324" y="6237344"/>
            <a:ext cx="8505825" cy="288000"/>
          </a:xfrm>
          <a:prstGeom prst="roundRect">
            <a:avLst/>
          </a:prstGeom>
          <a:solidFill>
            <a:srgbClr val="CC0926"/>
          </a:solidFill>
          <a:ln>
            <a:noFill/>
          </a:ln>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fr-FR" dirty="0"/>
          </a:p>
        </p:txBody>
      </p:sp>
      <p:pic>
        <p:nvPicPr>
          <p:cNvPr id="9" name="Image 11" descr="QualityActionLogo-Q-rvb-ppt.gif"/>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80160" y="5930244"/>
            <a:ext cx="641576" cy="511086"/>
          </a:xfrm>
          <a:prstGeom prst="rect">
            <a:avLst/>
          </a:prstGeom>
        </p:spPr>
      </p:pic>
      <p:sp>
        <p:nvSpPr>
          <p:cNvPr id="10" name="ZoneTexte 9"/>
          <p:cNvSpPr txBox="1"/>
          <p:nvPr userDrawn="1"/>
        </p:nvSpPr>
        <p:spPr>
          <a:xfrm>
            <a:off x="360000" y="6208307"/>
            <a:ext cx="8417288" cy="307777"/>
          </a:xfrm>
          <a:prstGeom prst="rect">
            <a:avLst/>
          </a:prstGeom>
          <a:noFill/>
        </p:spPr>
        <p:txBody>
          <a:bodyPr wrap="square" rtlCol="0" anchor="ctr">
            <a:spAutoFit/>
          </a:bodyPr>
          <a:lstStyle/>
          <a:p>
            <a:pPr algn="ctr"/>
            <a:r>
              <a:rPr lang="fr-FR" sz="1400" dirty="0">
                <a:solidFill>
                  <a:schemeClr val="bg1"/>
                </a:solidFill>
                <a:latin typeface="Quattrocento Sans"/>
                <a:cs typeface="Quattrocento Sans"/>
              </a:rPr>
              <a:t>﻿www.qualityaction.eu</a:t>
            </a:r>
          </a:p>
        </p:txBody>
      </p:sp>
    </p:spTree>
    <p:extLst>
      <p:ext uri="{BB962C8B-B14F-4D97-AF65-F5344CB8AC3E}">
        <p14:creationId xmlns:p14="http://schemas.microsoft.com/office/powerpoint/2010/main" val="31484700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nl-BE" smtClean="0"/>
              <a:t>Cliquez et modifiez le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4" name="Espace réservé de la date 3"/>
          <p:cNvSpPr>
            <a:spLocks noGrp="1"/>
          </p:cNvSpPr>
          <p:nvPr>
            <p:ph type="dt" sz="half" idx="10"/>
          </p:nvPr>
        </p:nvSpPr>
        <p:spPr/>
        <p:txBody>
          <a:bodyPr/>
          <a:lstStyle/>
          <a:p>
            <a:fld id="{96B8B28D-D2A1-A747-A97C-09F45F4375CA}" type="datetimeFigureOut">
              <a:rPr lang="fr-FR" smtClean="0"/>
              <a:t>03/06/2014</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4B3A7429-4FF4-0744-B2E6-9C6641B23E68}" type="slidenum">
              <a:rPr lang="fr-FR" smtClean="0"/>
              <a:t>‹#›</a:t>
            </a:fld>
            <a:endParaRPr lang="fr-FR" dirty="0"/>
          </a:p>
        </p:txBody>
      </p:sp>
      <p:pic>
        <p:nvPicPr>
          <p:cNvPr id="7" name="Image 6" descr="QualityActionLogo-Q-rvb-ppt.jpg"/>
          <p:cNvPicPr>
            <a:picLocks noChangeAspect="1"/>
          </p:cNvPicPr>
          <p:nvPr userDrawn="1"/>
        </p:nvPicPr>
        <p:blipFill rotWithShape="1">
          <a:blip r:embed="rId2">
            <a:extLst>
              <a:ext uri="{28A0092B-C50C-407E-A947-70E740481C1C}">
                <a14:useLocalDpi xmlns:a14="http://schemas.microsoft.com/office/drawing/2010/main" val="0"/>
              </a:ext>
            </a:extLst>
          </a:blip>
          <a:srcRect l="44509" t="-2640" b="-53720"/>
          <a:stretch/>
        </p:blipFill>
        <p:spPr>
          <a:xfrm>
            <a:off x="0" y="0"/>
            <a:ext cx="1294617" cy="2575818"/>
          </a:xfrm>
          <a:prstGeom prst="rect">
            <a:avLst/>
          </a:prstGeom>
          <a:noFill/>
          <a:ln>
            <a:noFill/>
          </a:ln>
        </p:spPr>
      </p:pic>
      <p:sp>
        <p:nvSpPr>
          <p:cNvPr id="8" name="Rectangle à coins arrondis 8"/>
          <p:cNvSpPr/>
          <p:nvPr userDrawn="1"/>
        </p:nvSpPr>
        <p:spPr>
          <a:xfrm>
            <a:off x="314324" y="6237344"/>
            <a:ext cx="8505825" cy="288000"/>
          </a:xfrm>
          <a:prstGeom prst="roundRect">
            <a:avLst/>
          </a:prstGeom>
          <a:solidFill>
            <a:srgbClr val="CC0926"/>
          </a:solidFill>
          <a:ln>
            <a:noFill/>
          </a:ln>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fr-FR" dirty="0"/>
          </a:p>
        </p:txBody>
      </p:sp>
      <p:pic>
        <p:nvPicPr>
          <p:cNvPr id="9" name="Image 11" descr="QualityActionLogo-Q-rvb-ppt.gif"/>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80160" y="5930244"/>
            <a:ext cx="641576" cy="511086"/>
          </a:xfrm>
          <a:prstGeom prst="rect">
            <a:avLst/>
          </a:prstGeom>
        </p:spPr>
      </p:pic>
      <p:sp>
        <p:nvSpPr>
          <p:cNvPr id="10" name="ZoneTexte 9"/>
          <p:cNvSpPr txBox="1"/>
          <p:nvPr userDrawn="1"/>
        </p:nvSpPr>
        <p:spPr>
          <a:xfrm>
            <a:off x="360000" y="6208307"/>
            <a:ext cx="8417288" cy="307777"/>
          </a:xfrm>
          <a:prstGeom prst="rect">
            <a:avLst/>
          </a:prstGeom>
          <a:noFill/>
        </p:spPr>
        <p:txBody>
          <a:bodyPr wrap="square" rtlCol="0" anchor="ctr">
            <a:spAutoFit/>
          </a:bodyPr>
          <a:lstStyle/>
          <a:p>
            <a:pPr algn="ctr"/>
            <a:r>
              <a:rPr lang="fr-FR" sz="1400" dirty="0">
                <a:solidFill>
                  <a:schemeClr val="bg1"/>
                </a:solidFill>
                <a:latin typeface="Quattrocento Sans"/>
                <a:cs typeface="Quattrocento Sans"/>
              </a:rPr>
              <a:t>﻿www.qualityaction.eu</a:t>
            </a:r>
          </a:p>
        </p:txBody>
      </p:sp>
    </p:spTree>
    <p:extLst>
      <p:ext uri="{BB962C8B-B14F-4D97-AF65-F5344CB8AC3E}">
        <p14:creationId xmlns:p14="http://schemas.microsoft.com/office/powerpoint/2010/main" val="2345834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smtClean="0"/>
              <a:t>Cliquez et modifiez le titre</a:t>
            </a:r>
            <a:endParaRPr lang="fr-FR"/>
          </a:p>
        </p:txBody>
      </p:sp>
      <p:sp>
        <p:nvSpPr>
          <p:cNvPr id="3" name="Espace réservé du contenu 2"/>
          <p:cNvSpPr>
            <a:spLocks noGrp="1"/>
          </p:cNvSpPr>
          <p:nvPr>
            <p:ph idx="1"/>
          </p:nvPr>
        </p:nvSpPr>
        <p:spPr/>
        <p:txBody>
          <a:bodyPr/>
          <a:lstStyle/>
          <a:p>
            <a:pPr lvl="0"/>
            <a:r>
              <a:rPr lang="nl-BE" dirty="0" smtClean="0"/>
              <a:t>Cliquez pour modifier les styles du texte du masque</a:t>
            </a:r>
          </a:p>
          <a:p>
            <a:pPr lvl="1"/>
            <a:r>
              <a:rPr lang="nl-BE" dirty="0" smtClean="0"/>
              <a:t>Deuxième niveau</a:t>
            </a:r>
          </a:p>
          <a:p>
            <a:pPr lvl="2"/>
            <a:r>
              <a:rPr lang="nl-BE" dirty="0" smtClean="0"/>
              <a:t>Troisième niveau</a:t>
            </a:r>
          </a:p>
          <a:p>
            <a:pPr lvl="3"/>
            <a:r>
              <a:rPr lang="nl-BE" dirty="0" smtClean="0"/>
              <a:t>Quatrième niveau</a:t>
            </a:r>
          </a:p>
          <a:p>
            <a:pPr lvl="4"/>
            <a:r>
              <a:rPr lang="nl-BE" dirty="0" smtClean="0"/>
              <a:t>Cinquième niveau</a:t>
            </a:r>
            <a:endParaRPr lang="fr-FR" dirty="0"/>
          </a:p>
        </p:txBody>
      </p:sp>
      <p:sp>
        <p:nvSpPr>
          <p:cNvPr id="4" name="Espace réservé de la date 3"/>
          <p:cNvSpPr>
            <a:spLocks noGrp="1"/>
          </p:cNvSpPr>
          <p:nvPr>
            <p:ph type="dt" sz="half" idx="10"/>
          </p:nvPr>
        </p:nvSpPr>
        <p:spPr/>
        <p:txBody>
          <a:bodyPr/>
          <a:lstStyle/>
          <a:p>
            <a:fld id="{96B8B28D-D2A1-A747-A97C-09F45F4375CA}" type="datetimeFigureOut">
              <a:rPr lang="fr-FR" smtClean="0"/>
              <a:t>03/06/2014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B3A7429-4FF4-0744-B2E6-9C6641B23E68}" type="slidenum">
              <a:rPr lang="fr-FR" smtClean="0"/>
              <a:t>‹#›</a:t>
            </a:fld>
            <a:endParaRPr lang="fr-FR"/>
          </a:p>
        </p:txBody>
      </p:sp>
      <p:pic>
        <p:nvPicPr>
          <p:cNvPr id="7" name="Image 6" descr="QualityActionLogo-Q-rvb-ppt.jpg"/>
          <p:cNvPicPr>
            <a:picLocks noChangeAspect="1"/>
          </p:cNvPicPr>
          <p:nvPr userDrawn="1"/>
        </p:nvPicPr>
        <p:blipFill rotWithShape="1">
          <a:blip r:embed="rId2">
            <a:extLst>
              <a:ext uri="{28A0092B-C50C-407E-A947-70E740481C1C}">
                <a14:useLocalDpi xmlns:a14="http://schemas.microsoft.com/office/drawing/2010/main" val="0"/>
              </a:ext>
            </a:extLst>
          </a:blip>
          <a:srcRect l="44509" t="-2640" b="-53720"/>
          <a:stretch/>
        </p:blipFill>
        <p:spPr>
          <a:xfrm>
            <a:off x="0" y="0"/>
            <a:ext cx="1294617" cy="2575818"/>
          </a:xfrm>
          <a:prstGeom prst="rect">
            <a:avLst/>
          </a:prstGeom>
          <a:noFill/>
          <a:ln>
            <a:noFill/>
          </a:ln>
        </p:spPr>
      </p:pic>
      <p:sp>
        <p:nvSpPr>
          <p:cNvPr id="8" name="Rectangle à coins arrondis 8"/>
          <p:cNvSpPr/>
          <p:nvPr userDrawn="1"/>
        </p:nvSpPr>
        <p:spPr>
          <a:xfrm>
            <a:off x="314324" y="6237344"/>
            <a:ext cx="8505825" cy="288000"/>
          </a:xfrm>
          <a:prstGeom prst="roundRect">
            <a:avLst/>
          </a:prstGeom>
          <a:solidFill>
            <a:srgbClr val="CC0926"/>
          </a:solidFill>
          <a:ln>
            <a:noFill/>
          </a:ln>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fr-FR" dirty="0"/>
          </a:p>
        </p:txBody>
      </p:sp>
      <p:pic>
        <p:nvPicPr>
          <p:cNvPr id="9" name="Image 11" descr="QualityActionLogo-Q-rvb-ppt.gif"/>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80160" y="5930244"/>
            <a:ext cx="641576" cy="511086"/>
          </a:xfrm>
          <a:prstGeom prst="rect">
            <a:avLst/>
          </a:prstGeom>
        </p:spPr>
      </p:pic>
      <p:sp>
        <p:nvSpPr>
          <p:cNvPr id="10" name="ZoneTexte 9"/>
          <p:cNvSpPr txBox="1"/>
          <p:nvPr userDrawn="1"/>
        </p:nvSpPr>
        <p:spPr>
          <a:xfrm>
            <a:off x="360000" y="6208307"/>
            <a:ext cx="8417288" cy="307777"/>
          </a:xfrm>
          <a:prstGeom prst="rect">
            <a:avLst/>
          </a:prstGeom>
          <a:noFill/>
        </p:spPr>
        <p:txBody>
          <a:bodyPr wrap="square" rtlCol="0" anchor="ctr">
            <a:spAutoFit/>
          </a:bodyPr>
          <a:lstStyle/>
          <a:p>
            <a:pPr algn="ctr"/>
            <a:r>
              <a:rPr lang="fr-FR" sz="1400" dirty="0">
                <a:solidFill>
                  <a:schemeClr val="bg1"/>
                </a:solidFill>
                <a:latin typeface="Quattrocento Sans"/>
                <a:cs typeface="Quattrocento Sans"/>
              </a:rPr>
              <a:t>﻿www.qualityaction.eu</a:t>
            </a:r>
          </a:p>
        </p:txBody>
      </p:sp>
    </p:spTree>
    <p:extLst>
      <p:ext uri="{BB962C8B-B14F-4D97-AF65-F5344CB8AC3E}">
        <p14:creationId xmlns:p14="http://schemas.microsoft.com/office/powerpoint/2010/main" val="152045157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nl-BE" smtClean="0"/>
              <a:t>Cliquez et modifiez le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BE" smtClean="0"/>
              <a:t>Cliquez pour modifier les styles du texte du masque</a:t>
            </a:r>
          </a:p>
        </p:txBody>
      </p:sp>
      <p:sp>
        <p:nvSpPr>
          <p:cNvPr id="4" name="Espace réservé de la date 3"/>
          <p:cNvSpPr>
            <a:spLocks noGrp="1"/>
          </p:cNvSpPr>
          <p:nvPr>
            <p:ph type="dt" sz="half" idx="10"/>
          </p:nvPr>
        </p:nvSpPr>
        <p:spPr/>
        <p:txBody>
          <a:bodyPr/>
          <a:lstStyle/>
          <a:p>
            <a:fld id="{96B8B28D-D2A1-A747-A97C-09F45F4375CA}" type="datetimeFigureOut">
              <a:rPr lang="fr-FR" smtClean="0"/>
              <a:t>03/06/2014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B3A7429-4FF4-0744-B2E6-9C6641B23E68}" type="slidenum">
              <a:rPr lang="fr-FR" smtClean="0"/>
              <a:t>‹#›</a:t>
            </a:fld>
            <a:endParaRPr lang="fr-FR"/>
          </a:p>
        </p:txBody>
      </p:sp>
      <p:pic>
        <p:nvPicPr>
          <p:cNvPr id="7" name="Image 6" descr="QualityActionLogo-Q-rvb-ppt.jpg"/>
          <p:cNvPicPr>
            <a:picLocks noChangeAspect="1"/>
          </p:cNvPicPr>
          <p:nvPr userDrawn="1"/>
        </p:nvPicPr>
        <p:blipFill rotWithShape="1">
          <a:blip r:embed="rId2">
            <a:extLst>
              <a:ext uri="{28A0092B-C50C-407E-A947-70E740481C1C}">
                <a14:useLocalDpi xmlns:a14="http://schemas.microsoft.com/office/drawing/2010/main" val="0"/>
              </a:ext>
            </a:extLst>
          </a:blip>
          <a:srcRect l="44509" t="-2640" b="-53720"/>
          <a:stretch/>
        </p:blipFill>
        <p:spPr>
          <a:xfrm>
            <a:off x="0" y="0"/>
            <a:ext cx="1294617" cy="2575818"/>
          </a:xfrm>
          <a:prstGeom prst="rect">
            <a:avLst/>
          </a:prstGeom>
          <a:noFill/>
          <a:ln>
            <a:noFill/>
          </a:ln>
        </p:spPr>
      </p:pic>
      <p:sp>
        <p:nvSpPr>
          <p:cNvPr id="8" name="Rectangle à coins arrondis 8"/>
          <p:cNvSpPr/>
          <p:nvPr userDrawn="1"/>
        </p:nvSpPr>
        <p:spPr>
          <a:xfrm>
            <a:off x="314324" y="6237344"/>
            <a:ext cx="8505825" cy="288000"/>
          </a:xfrm>
          <a:prstGeom prst="roundRect">
            <a:avLst/>
          </a:prstGeom>
          <a:solidFill>
            <a:srgbClr val="CC0926"/>
          </a:solidFill>
          <a:ln>
            <a:noFill/>
          </a:ln>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fr-FR" dirty="0"/>
          </a:p>
        </p:txBody>
      </p:sp>
      <p:pic>
        <p:nvPicPr>
          <p:cNvPr id="9" name="Image 11" descr="QualityActionLogo-Q-rvb-ppt.gif"/>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80160" y="5930244"/>
            <a:ext cx="641576" cy="511086"/>
          </a:xfrm>
          <a:prstGeom prst="rect">
            <a:avLst/>
          </a:prstGeom>
        </p:spPr>
      </p:pic>
      <p:sp>
        <p:nvSpPr>
          <p:cNvPr id="10" name="ZoneTexte 9"/>
          <p:cNvSpPr txBox="1"/>
          <p:nvPr userDrawn="1"/>
        </p:nvSpPr>
        <p:spPr>
          <a:xfrm>
            <a:off x="360000" y="6208307"/>
            <a:ext cx="8417288" cy="307777"/>
          </a:xfrm>
          <a:prstGeom prst="rect">
            <a:avLst/>
          </a:prstGeom>
          <a:noFill/>
        </p:spPr>
        <p:txBody>
          <a:bodyPr wrap="square" rtlCol="0" anchor="ctr">
            <a:spAutoFit/>
          </a:bodyPr>
          <a:lstStyle/>
          <a:p>
            <a:pPr algn="ctr"/>
            <a:r>
              <a:rPr lang="fr-FR" sz="1400" dirty="0">
                <a:solidFill>
                  <a:schemeClr val="bg1"/>
                </a:solidFill>
                <a:latin typeface="Quattrocento Sans"/>
                <a:cs typeface="Quattrocento Sans"/>
              </a:rPr>
              <a:t>﻿www.qualityaction.eu</a:t>
            </a:r>
          </a:p>
        </p:txBody>
      </p:sp>
    </p:spTree>
    <p:extLst>
      <p:ext uri="{BB962C8B-B14F-4D97-AF65-F5344CB8AC3E}">
        <p14:creationId xmlns:p14="http://schemas.microsoft.com/office/powerpoint/2010/main" val="239044454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smtClean="0"/>
              <a:t>Cliquez et modifiez le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5" name="Espace réservé de la date 4"/>
          <p:cNvSpPr>
            <a:spLocks noGrp="1"/>
          </p:cNvSpPr>
          <p:nvPr>
            <p:ph type="dt" sz="half" idx="10"/>
          </p:nvPr>
        </p:nvSpPr>
        <p:spPr/>
        <p:txBody>
          <a:bodyPr/>
          <a:lstStyle/>
          <a:p>
            <a:fld id="{96B8B28D-D2A1-A747-A97C-09F45F4375CA}" type="datetimeFigureOut">
              <a:rPr lang="fr-FR" smtClean="0"/>
              <a:t>03/06/2014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B3A7429-4FF4-0744-B2E6-9C6641B23E68}" type="slidenum">
              <a:rPr lang="fr-FR" smtClean="0"/>
              <a:t>‹#›</a:t>
            </a:fld>
            <a:endParaRPr lang="fr-FR"/>
          </a:p>
        </p:txBody>
      </p:sp>
      <p:pic>
        <p:nvPicPr>
          <p:cNvPr id="8" name="Image 6" descr="QualityActionLogo-Q-rvb-ppt.jpg"/>
          <p:cNvPicPr>
            <a:picLocks noChangeAspect="1"/>
          </p:cNvPicPr>
          <p:nvPr userDrawn="1"/>
        </p:nvPicPr>
        <p:blipFill rotWithShape="1">
          <a:blip r:embed="rId2">
            <a:extLst>
              <a:ext uri="{28A0092B-C50C-407E-A947-70E740481C1C}">
                <a14:useLocalDpi xmlns:a14="http://schemas.microsoft.com/office/drawing/2010/main" val="0"/>
              </a:ext>
            </a:extLst>
          </a:blip>
          <a:srcRect l="44509" t="-2640" b="-53720"/>
          <a:stretch/>
        </p:blipFill>
        <p:spPr>
          <a:xfrm>
            <a:off x="0" y="0"/>
            <a:ext cx="1294617" cy="2575818"/>
          </a:xfrm>
          <a:prstGeom prst="rect">
            <a:avLst/>
          </a:prstGeom>
          <a:noFill/>
          <a:ln>
            <a:noFill/>
          </a:ln>
        </p:spPr>
      </p:pic>
      <p:sp>
        <p:nvSpPr>
          <p:cNvPr id="9" name="Rectangle à coins arrondis 8"/>
          <p:cNvSpPr/>
          <p:nvPr userDrawn="1"/>
        </p:nvSpPr>
        <p:spPr>
          <a:xfrm>
            <a:off x="314324" y="6237344"/>
            <a:ext cx="8505825" cy="288000"/>
          </a:xfrm>
          <a:prstGeom prst="roundRect">
            <a:avLst/>
          </a:prstGeom>
          <a:solidFill>
            <a:srgbClr val="CC0926"/>
          </a:solidFill>
          <a:ln>
            <a:noFill/>
          </a:ln>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fr-FR" dirty="0"/>
          </a:p>
        </p:txBody>
      </p:sp>
      <p:pic>
        <p:nvPicPr>
          <p:cNvPr id="10" name="Image 11" descr="QualityActionLogo-Q-rvb-ppt.gif"/>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80160" y="5930244"/>
            <a:ext cx="641576" cy="511086"/>
          </a:xfrm>
          <a:prstGeom prst="rect">
            <a:avLst/>
          </a:prstGeom>
        </p:spPr>
      </p:pic>
      <p:sp>
        <p:nvSpPr>
          <p:cNvPr id="11" name="ZoneTexte 9"/>
          <p:cNvSpPr txBox="1"/>
          <p:nvPr userDrawn="1"/>
        </p:nvSpPr>
        <p:spPr>
          <a:xfrm>
            <a:off x="360000" y="6208307"/>
            <a:ext cx="8417288" cy="307777"/>
          </a:xfrm>
          <a:prstGeom prst="rect">
            <a:avLst/>
          </a:prstGeom>
          <a:noFill/>
        </p:spPr>
        <p:txBody>
          <a:bodyPr wrap="square" rtlCol="0" anchor="ctr">
            <a:spAutoFit/>
          </a:bodyPr>
          <a:lstStyle/>
          <a:p>
            <a:pPr algn="ctr"/>
            <a:r>
              <a:rPr lang="fr-FR" sz="1400" dirty="0">
                <a:solidFill>
                  <a:schemeClr val="bg1"/>
                </a:solidFill>
                <a:latin typeface="Quattrocento Sans"/>
                <a:cs typeface="Quattrocento Sans"/>
              </a:rPr>
              <a:t>﻿www.qualityaction.eu</a:t>
            </a:r>
          </a:p>
        </p:txBody>
      </p:sp>
    </p:spTree>
    <p:extLst>
      <p:ext uri="{BB962C8B-B14F-4D97-AF65-F5344CB8AC3E}">
        <p14:creationId xmlns:p14="http://schemas.microsoft.com/office/powerpoint/2010/main" val="118461638"/>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nl-BE" smtClean="0"/>
              <a:t>Cliquez et modifiez le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BE"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BE"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BE" dirty="0" smtClean="0"/>
              <a:t>Cliquez pour modifier les styles du texte du masque</a:t>
            </a:r>
          </a:p>
          <a:p>
            <a:pPr lvl="1"/>
            <a:r>
              <a:rPr lang="nl-BE" dirty="0" smtClean="0"/>
              <a:t>Deuxième niveau</a:t>
            </a:r>
          </a:p>
          <a:p>
            <a:pPr lvl="2"/>
            <a:r>
              <a:rPr lang="nl-BE" dirty="0" smtClean="0"/>
              <a:t>Troisième niveau</a:t>
            </a:r>
          </a:p>
          <a:p>
            <a:pPr lvl="3"/>
            <a:r>
              <a:rPr lang="nl-BE" dirty="0" smtClean="0"/>
              <a:t>Quatrième niveau</a:t>
            </a:r>
          </a:p>
          <a:p>
            <a:pPr lvl="4"/>
            <a:r>
              <a:rPr lang="nl-BE" dirty="0" smtClean="0"/>
              <a:t>Cinquième niveau</a:t>
            </a:r>
            <a:endParaRPr lang="fr-FR" dirty="0"/>
          </a:p>
        </p:txBody>
      </p:sp>
      <p:sp>
        <p:nvSpPr>
          <p:cNvPr id="7" name="Espace réservé de la date 6"/>
          <p:cNvSpPr>
            <a:spLocks noGrp="1"/>
          </p:cNvSpPr>
          <p:nvPr>
            <p:ph type="dt" sz="half" idx="10"/>
          </p:nvPr>
        </p:nvSpPr>
        <p:spPr/>
        <p:txBody>
          <a:bodyPr/>
          <a:lstStyle/>
          <a:p>
            <a:fld id="{96B8B28D-D2A1-A747-A97C-09F45F4375CA}" type="datetimeFigureOut">
              <a:rPr lang="fr-FR" smtClean="0"/>
              <a:t>03/06/2014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4B3A7429-4FF4-0744-B2E6-9C6641B23E68}" type="slidenum">
              <a:rPr lang="fr-FR" smtClean="0"/>
              <a:t>‹#›</a:t>
            </a:fld>
            <a:endParaRPr lang="fr-FR"/>
          </a:p>
        </p:txBody>
      </p:sp>
      <p:pic>
        <p:nvPicPr>
          <p:cNvPr id="10" name="Image 6" descr="QualityActionLogo-Q-rvb-ppt.jpg"/>
          <p:cNvPicPr>
            <a:picLocks noChangeAspect="1"/>
          </p:cNvPicPr>
          <p:nvPr userDrawn="1"/>
        </p:nvPicPr>
        <p:blipFill rotWithShape="1">
          <a:blip r:embed="rId2">
            <a:extLst>
              <a:ext uri="{28A0092B-C50C-407E-A947-70E740481C1C}">
                <a14:useLocalDpi xmlns:a14="http://schemas.microsoft.com/office/drawing/2010/main" val="0"/>
              </a:ext>
            </a:extLst>
          </a:blip>
          <a:srcRect l="44509" t="-2640" b="-53720"/>
          <a:stretch/>
        </p:blipFill>
        <p:spPr>
          <a:xfrm>
            <a:off x="0" y="0"/>
            <a:ext cx="1294617" cy="2575818"/>
          </a:xfrm>
          <a:prstGeom prst="rect">
            <a:avLst/>
          </a:prstGeom>
          <a:noFill/>
          <a:ln>
            <a:noFill/>
          </a:ln>
        </p:spPr>
      </p:pic>
      <p:pic>
        <p:nvPicPr>
          <p:cNvPr id="11" name="Image 13" descr="QualityActionLogo-Q-rvb-ppt.jpg"/>
          <p:cNvPicPr>
            <a:picLocks noChangeAspect="1"/>
          </p:cNvPicPr>
          <p:nvPr userDrawn="1"/>
        </p:nvPicPr>
        <p:blipFill rotWithShape="1">
          <a:blip r:embed="rId2">
            <a:extLst>
              <a:ext uri="{28A0092B-C50C-407E-A947-70E740481C1C}">
                <a14:useLocalDpi xmlns:a14="http://schemas.microsoft.com/office/drawing/2010/main" val="0"/>
              </a:ext>
            </a:extLst>
          </a:blip>
          <a:srcRect t="17798" r="63246"/>
          <a:stretch/>
        </p:blipFill>
        <p:spPr>
          <a:xfrm>
            <a:off x="7006530" y="0"/>
            <a:ext cx="2137469" cy="3375606"/>
          </a:xfrm>
          <a:prstGeom prst="rect">
            <a:avLst/>
          </a:prstGeom>
        </p:spPr>
      </p:pic>
      <p:sp>
        <p:nvSpPr>
          <p:cNvPr id="12" name="Rectangle à coins arrondis 8"/>
          <p:cNvSpPr/>
          <p:nvPr userDrawn="1"/>
        </p:nvSpPr>
        <p:spPr>
          <a:xfrm>
            <a:off x="314324" y="6237344"/>
            <a:ext cx="8505825" cy="288000"/>
          </a:xfrm>
          <a:prstGeom prst="roundRect">
            <a:avLst/>
          </a:prstGeom>
          <a:solidFill>
            <a:srgbClr val="CC0926"/>
          </a:solidFill>
          <a:ln>
            <a:noFill/>
          </a:ln>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fr-FR" dirty="0"/>
          </a:p>
        </p:txBody>
      </p:sp>
      <p:pic>
        <p:nvPicPr>
          <p:cNvPr id="13" name="Image 11" descr="QualityActionLogo-Q-rvb-ppt.gif"/>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80160" y="5930244"/>
            <a:ext cx="641576" cy="511086"/>
          </a:xfrm>
          <a:prstGeom prst="rect">
            <a:avLst/>
          </a:prstGeom>
        </p:spPr>
      </p:pic>
      <p:sp>
        <p:nvSpPr>
          <p:cNvPr id="14" name="ZoneTexte 9"/>
          <p:cNvSpPr txBox="1"/>
          <p:nvPr userDrawn="1"/>
        </p:nvSpPr>
        <p:spPr>
          <a:xfrm>
            <a:off x="360000" y="6208307"/>
            <a:ext cx="8417288" cy="307777"/>
          </a:xfrm>
          <a:prstGeom prst="rect">
            <a:avLst/>
          </a:prstGeom>
          <a:noFill/>
        </p:spPr>
        <p:txBody>
          <a:bodyPr wrap="square" rtlCol="0" anchor="ctr">
            <a:spAutoFit/>
          </a:bodyPr>
          <a:lstStyle/>
          <a:p>
            <a:pPr algn="ctr"/>
            <a:r>
              <a:rPr lang="fr-FR" sz="1400" dirty="0">
                <a:solidFill>
                  <a:schemeClr val="bg1"/>
                </a:solidFill>
                <a:latin typeface="Quattrocento Sans"/>
                <a:cs typeface="Quattrocento Sans"/>
              </a:rPr>
              <a:t>﻿www.qualityaction.eu</a:t>
            </a:r>
          </a:p>
        </p:txBody>
      </p:sp>
    </p:spTree>
    <p:extLst>
      <p:ext uri="{BB962C8B-B14F-4D97-AF65-F5344CB8AC3E}">
        <p14:creationId xmlns:p14="http://schemas.microsoft.com/office/powerpoint/2010/main" val="3518199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smtClean="0"/>
              <a:t>Cliquez et modifiez le titre</a:t>
            </a:r>
            <a:endParaRPr lang="fr-FR"/>
          </a:p>
        </p:txBody>
      </p:sp>
      <p:sp>
        <p:nvSpPr>
          <p:cNvPr id="3" name="Espace réservé de la date 2"/>
          <p:cNvSpPr>
            <a:spLocks noGrp="1"/>
          </p:cNvSpPr>
          <p:nvPr>
            <p:ph type="dt" sz="half" idx="10"/>
          </p:nvPr>
        </p:nvSpPr>
        <p:spPr/>
        <p:txBody>
          <a:bodyPr/>
          <a:lstStyle/>
          <a:p>
            <a:fld id="{96B8B28D-D2A1-A747-A97C-09F45F4375CA}" type="datetimeFigureOut">
              <a:rPr lang="fr-FR" smtClean="0"/>
              <a:t>03/06/2014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4B3A7429-4FF4-0744-B2E6-9C6641B23E68}" type="slidenum">
              <a:rPr lang="fr-FR" smtClean="0"/>
              <a:t>‹#›</a:t>
            </a:fld>
            <a:endParaRPr lang="fr-FR"/>
          </a:p>
        </p:txBody>
      </p:sp>
      <p:pic>
        <p:nvPicPr>
          <p:cNvPr id="6" name="Image 6" descr="QualityActionLogo-Q-rvb-ppt.jpg"/>
          <p:cNvPicPr>
            <a:picLocks noChangeAspect="1"/>
          </p:cNvPicPr>
          <p:nvPr userDrawn="1"/>
        </p:nvPicPr>
        <p:blipFill rotWithShape="1">
          <a:blip r:embed="rId2">
            <a:extLst>
              <a:ext uri="{28A0092B-C50C-407E-A947-70E740481C1C}">
                <a14:useLocalDpi xmlns:a14="http://schemas.microsoft.com/office/drawing/2010/main" val="0"/>
              </a:ext>
            </a:extLst>
          </a:blip>
          <a:srcRect l="44509" t="-2640" b="-53720"/>
          <a:stretch/>
        </p:blipFill>
        <p:spPr>
          <a:xfrm>
            <a:off x="0" y="0"/>
            <a:ext cx="1294617" cy="2575818"/>
          </a:xfrm>
          <a:prstGeom prst="rect">
            <a:avLst/>
          </a:prstGeom>
          <a:noFill/>
          <a:ln>
            <a:noFill/>
          </a:ln>
        </p:spPr>
      </p:pic>
      <p:sp>
        <p:nvSpPr>
          <p:cNvPr id="7" name="Rectangle à coins arrondis 8"/>
          <p:cNvSpPr/>
          <p:nvPr userDrawn="1"/>
        </p:nvSpPr>
        <p:spPr>
          <a:xfrm>
            <a:off x="314324" y="6237344"/>
            <a:ext cx="8505825" cy="288000"/>
          </a:xfrm>
          <a:prstGeom prst="roundRect">
            <a:avLst/>
          </a:prstGeom>
          <a:solidFill>
            <a:srgbClr val="CC0926"/>
          </a:solidFill>
          <a:ln>
            <a:noFill/>
          </a:ln>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fr-FR" dirty="0"/>
          </a:p>
        </p:txBody>
      </p:sp>
      <p:pic>
        <p:nvPicPr>
          <p:cNvPr id="8" name="Image 11" descr="QualityActionLogo-Q-rvb-ppt.gif"/>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80160" y="5930244"/>
            <a:ext cx="641576" cy="511086"/>
          </a:xfrm>
          <a:prstGeom prst="rect">
            <a:avLst/>
          </a:prstGeom>
        </p:spPr>
      </p:pic>
      <p:sp>
        <p:nvSpPr>
          <p:cNvPr id="9" name="ZoneTexte 9"/>
          <p:cNvSpPr txBox="1"/>
          <p:nvPr userDrawn="1"/>
        </p:nvSpPr>
        <p:spPr>
          <a:xfrm>
            <a:off x="360000" y="6208307"/>
            <a:ext cx="8417288" cy="307777"/>
          </a:xfrm>
          <a:prstGeom prst="rect">
            <a:avLst/>
          </a:prstGeom>
          <a:noFill/>
        </p:spPr>
        <p:txBody>
          <a:bodyPr wrap="square" rtlCol="0" anchor="ctr">
            <a:spAutoFit/>
          </a:bodyPr>
          <a:lstStyle/>
          <a:p>
            <a:pPr algn="ctr"/>
            <a:r>
              <a:rPr lang="fr-FR" sz="1400" dirty="0">
                <a:solidFill>
                  <a:schemeClr val="bg1"/>
                </a:solidFill>
                <a:latin typeface="Quattrocento Sans"/>
                <a:cs typeface="Quattrocento Sans"/>
              </a:rPr>
              <a:t>﻿www.qualityaction.eu</a:t>
            </a:r>
          </a:p>
        </p:txBody>
      </p:sp>
      <p:pic>
        <p:nvPicPr>
          <p:cNvPr id="11" name="Image 16" descr="QualityActionLogo-Q-rvb-ppt.jpg"/>
          <p:cNvPicPr>
            <a:picLocks noChangeAspect="1"/>
          </p:cNvPicPr>
          <p:nvPr userDrawn="1"/>
        </p:nvPicPr>
        <p:blipFill rotWithShape="1">
          <a:blip r:embed="rId2">
            <a:extLst>
              <a:ext uri="{28A0092B-C50C-407E-A947-70E740481C1C}">
                <a14:useLocalDpi xmlns:a14="http://schemas.microsoft.com/office/drawing/2010/main" val="0"/>
              </a:ext>
            </a:extLst>
          </a:blip>
          <a:srcRect r="66179" b="14162"/>
          <a:stretch/>
        </p:blipFill>
        <p:spPr>
          <a:xfrm>
            <a:off x="7092574" y="2438745"/>
            <a:ext cx="2051426" cy="3676433"/>
          </a:xfrm>
          <a:prstGeom prst="rect">
            <a:avLst/>
          </a:prstGeom>
        </p:spPr>
      </p:pic>
    </p:spTree>
    <p:extLst>
      <p:ext uri="{BB962C8B-B14F-4D97-AF65-F5344CB8AC3E}">
        <p14:creationId xmlns:p14="http://schemas.microsoft.com/office/powerpoint/2010/main" val="1333779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6B8B28D-D2A1-A747-A97C-09F45F4375CA}" type="datetimeFigureOut">
              <a:rPr lang="fr-FR" smtClean="0"/>
              <a:t>03/06/2014</a:t>
            </a:fld>
            <a:endParaRPr lang="fr-FR" dirty="0"/>
          </a:p>
        </p:txBody>
      </p:sp>
      <p:sp>
        <p:nvSpPr>
          <p:cNvPr id="3" name="Espace réservé du pied de page 2"/>
          <p:cNvSpPr>
            <a:spLocks noGrp="1"/>
          </p:cNvSpPr>
          <p:nvPr>
            <p:ph type="ftr" sz="quarter" idx="11"/>
          </p:nvPr>
        </p:nvSpPr>
        <p:spPr/>
        <p:txBody>
          <a:bodyPr/>
          <a:lstStyle/>
          <a:p>
            <a:endParaRPr lang="fr-FR" dirty="0"/>
          </a:p>
        </p:txBody>
      </p:sp>
      <p:sp>
        <p:nvSpPr>
          <p:cNvPr id="4" name="Espace réservé du numéro de diapositive 3"/>
          <p:cNvSpPr>
            <a:spLocks noGrp="1"/>
          </p:cNvSpPr>
          <p:nvPr>
            <p:ph type="sldNum" sz="quarter" idx="12"/>
          </p:nvPr>
        </p:nvSpPr>
        <p:spPr/>
        <p:txBody>
          <a:bodyPr/>
          <a:lstStyle/>
          <a:p>
            <a:fld id="{4B3A7429-4FF4-0744-B2E6-9C6641B23E68}" type="slidenum">
              <a:rPr lang="fr-FR" smtClean="0"/>
              <a:t>‹#›</a:t>
            </a:fld>
            <a:endParaRPr lang="fr-FR" dirty="0"/>
          </a:p>
        </p:txBody>
      </p:sp>
      <p:pic>
        <p:nvPicPr>
          <p:cNvPr id="5" name="Image 6" descr="QualityActionLogo-Q-rvb-ppt.jpg"/>
          <p:cNvPicPr>
            <a:picLocks noChangeAspect="1"/>
          </p:cNvPicPr>
          <p:nvPr userDrawn="1"/>
        </p:nvPicPr>
        <p:blipFill rotWithShape="1">
          <a:blip r:embed="rId2">
            <a:extLst>
              <a:ext uri="{28A0092B-C50C-407E-A947-70E740481C1C}">
                <a14:useLocalDpi xmlns:a14="http://schemas.microsoft.com/office/drawing/2010/main" val="0"/>
              </a:ext>
            </a:extLst>
          </a:blip>
          <a:srcRect l="44509" t="-2640" b="-53720"/>
          <a:stretch/>
        </p:blipFill>
        <p:spPr>
          <a:xfrm>
            <a:off x="0" y="0"/>
            <a:ext cx="1294617" cy="2575818"/>
          </a:xfrm>
          <a:prstGeom prst="rect">
            <a:avLst/>
          </a:prstGeom>
          <a:noFill/>
          <a:ln>
            <a:noFill/>
          </a:ln>
        </p:spPr>
      </p:pic>
      <p:sp>
        <p:nvSpPr>
          <p:cNvPr id="6" name="Rectangle à coins arrondis 8"/>
          <p:cNvSpPr/>
          <p:nvPr userDrawn="1"/>
        </p:nvSpPr>
        <p:spPr>
          <a:xfrm>
            <a:off x="314324" y="6237344"/>
            <a:ext cx="8505825" cy="288000"/>
          </a:xfrm>
          <a:prstGeom prst="roundRect">
            <a:avLst/>
          </a:prstGeom>
          <a:solidFill>
            <a:srgbClr val="CC0926"/>
          </a:solidFill>
          <a:ln>
            <a:noFill/>
          </a:ln>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fr-FR" dirty="0"/>
          </a:p>
        </p:txBody>
      </p:sp>
      <p:pic>
        <p:nvPicPr>
          <p:cNvPr id="7" name="Image 11" descr="QualityActionLogo-Q-rvb-ppt.gif"/>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80160" y="5930244"/>
            <a:ext cx="641576" cy="511086"/>
          </a:xfrm>
          <a:prstGeom prst="rect">
            <a:avLst/>
          </a:prstGeom>
        </p:spPr>
      </p:pic>
      <p:sp>
        <p:nvSpPr>
          <p:cNvPr id="8" name="ZoneTexte 9"/>
          <p:cNvSpPr txBox="1"/>
          <p:nvPr userDrawn="1"/>
        </p:nvSpPr>
        <p:spPr>
          <a:xfrm>
            <a:off x="360000" y="6208307"/>
            <a:ext cx="8417288" cy="307777"/>
          </a:xfrm>
          <a:prstGeom prst="rect">
            <a:avLst/>
          </a:prstGeom>
          <a:noFill/>
        </p:spPr>
        <p:txBody>
          <a:bodyPr wrap="square" rtlCol="0" anchor="ctr">
            <a:spAutoFit/>
          </a:bodyPr>
          <a:lstStyle/>
          <a:p>
            <a:pPr algn="ctr"/>
            <a:r>
              <a:rPr lang="fr-FR" sz="1400" dirty="0">
                <a:solidFill>
                  <a:schemeClr val="bg1"/>
                </a:solidFill>
                <a:latin typeface="Quattrocento Sans"/>
                <a:cs typeface="Quattrocento Sans"/>
              </a:rPr>
              <a:t>﻿www.qualityaction.eu</a:t>
            </a:r>
          </a:p>
        </p:txBody>
      </p:sp>
    </p:spTree>
    <p:extLst>
      <p:ext uri="{BB962C8B-B14F-4D97-AF65-F5344CB8AC3E}">
        <p14:creationId xmlns:p14="http://schemas.microsoft.com/office/powerpoint/2010/main" val="24423101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nl-BE" smtClean="0"/>
              <a:t>Cliquez et modifiez le titre</a:t>
            </a:r>
            <a:endParaRPr lang="fr-FR"/>
          </a:p>
        </p:txBody>
      </p:sp>
      <p:sp>
        <p:nvSpPr>
          <p:cNvPr id="3" name="Espace réservé du contenu 2"/>
          <p:cNvSpPr>
            <a:spLocks noGrp="1"/>
          </p:cNvSpPr>
          <p:nvPr>
            <p:ph idx="1"/>
          </p:nvPr>
        </p:nvSpPr>
        <p:spPr>
          <a:xfrm>
            <a:off x="3575050" y="273050"/>
            <a:ext cx="5111750" cy="5853113"/>
          </a:xfrm>
        </p:spPr>
        <p:txBody>
          <a:bodyPr/>
          <a:lstStyle>
            <a:lvl1pPr marL="342900" indent="-342900">
              <a:buClr>
                <a:srgbClr val="81BB38"/>
              </a:buClr>
              <a:buSzPct val="30000"/>
              <a:buFont typeface="Zapf Dingbats" pitchFamily="82" charset="2"/>
              <a:buChar cha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BE" dirty="0" smtClean="0"/>
              <a:t>Cliquez pour modifier les styles du texte du masque</a:t>
            </a:r>
          </a:p>
          <a:p>
            <a:pPr lvl="1"/>
            <a:r>
              <a:rPr lang="nl-BE" dirty="0" smtClean="0"/>
              <a:t>Deuxième niveau</a:t>
            </a:r>
          </a:p>
          <a:p>
            <a:pPr lvl="2"/>
            <a:r>
              <a:rPr lang="nl-BE" dirty="0" smtClean="0"/>
              <a:t>Troisième niveau</a:t>
            </a:r>
          </a:p>
          <a:p>
            <a:pPr lvl="3"/>
            <a:r>
              <a:rPr lang="nl-BE" dirty="0" smtClean="0"/>
              <a:t>Quatrième niveau</a:t>
            </a:r>
          </a:p>
          <a:p>
            <a:pPr lvl="4"/>
            <a:r>
              <a:rPr lang="nl-BE" dirty="0" smtClean="0"/>
              <a:t>Cinquième niveau</a:t>
            </a:r>
            <a:endParaRPr lang="fr-FR" dirty="0"/>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BE" smtClean="0"/>
              <a:t>Cliquez pour modifier les styles du texte du masque</a:t>
            </a:r>
          </a:p>
        </p:txBody>
      </p:sp>
      <p:sp>
        <p:nvSpPr>
          <p:cNvPr id="5" name="Espace réservé de la date 4"/>
          <p:cNvSpPr>
            <a:spLocks noGrp="1"/>
          </p:cNvSpPr>
          <p:nvPr>
            <p:ph type="dt" sz="half" idx="10"/>
          </p:nvPr>
        </p:nvSpPr>
        <p:spPr/>
        <p:txBody>
          <a:bodyPr/>
          <a:lstStyle/>
          <a:p>
            <a:fld id="{96B8B28D-D2A1-A747-A97C-09F45F4375CA}" type="datetimeFigureOut">
              <a:rPr lang="fr-FR" smtClean="0"/>
              <a:t>03/06/2014</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4B3A7429-4FF4-0744-B2E6-9C6641B23E68}" type="slidenum">
              <a:rPr lang="fr-FR" smtClean="0"/>
              <a:t>‹#›</a:t>
            </a:fld>
            <a:endParaRPr lang="fr-FR" dirty="0"/>
          </a:p>
        </p:txBody>
      </p:sp>
      <p:pic>
        <p:nvPicPr>
          <p:cNvPr id="8" name="Image 6" descr="QualityActionLogo-Q-rvb-ppt.jpg"/>
          <p:cNvPicPr>
            <a:picLocks noChangeAspect="1"/>
          </p:cNvPicPr>
          <p:nvPr userDrawn="1"/>
        </p:nvPicPr>
        <p:blipFill rotWithShape="1">
          <a:blip r:embed="rId2">
            <a:extLst>
              <a:ext uri="{28A0092B-C50C-407E-A947-70E740481C1C}">
                <a14:useLocalDpi xmlns:a14="http://schemas.microsoft.com/office/drawing/2010/main" val="0"/>
              </a:ext>
            </a:extLst>
          </a:blip>
          <a:srcRect l="44509" t="-2640" b="-53720"/>
          <a:stretch/>
        </p:blipFill>
        <p:spPr>
          <a:xfrm>
            <a:off x="0" y="0"/>
            <a:ext cx="1294617" cy="2575818"/>
          </a:xfrm>
          <a:prstGeom prst="rect">
            <a:avLst/>
          </a:prstGeom>
          <a:noFill/>
          <a:ln>
            <a:noFill/>
          </a:ln>
        </p:spPr>
      </p:pic>
      <p:sp>
        <p:nvSpPr>
          <p:cNvPr id="9" name="Rectangle à coins arrondis 8"/>
          <p:cNvSpPr/>
          <p:nvPr userDrawn="1"/>
        </p:nvSpPr>
        <p:spPr>
          <a:xfrm>
            <a:off x="314324" y="6237344"/>
            <a:ext cx="8505825" cy="288000"/>
          </a:xfrm>
          <a:prstGeom prst="roundRect">
            <a:avLst/>
          </a:prstGeom>
          <a:solidFill>
            <a:srgbClr val="CC0926"/>
          </a:solidFill>
          <a:ln>
            <a:noFill/>
          </a:ln>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fr-FR" dirty="0"/>
          </a:p>
        </p:txBody>
      </p:sp>
      <p:pic>
        <p:nvPicPr>
          <p:cNvPr id="10" name="Image 11" descr="QualityActionLogo-Q-rvb-ppt.gif"/>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80160" y="5930244"/>
            <a:ext cx="641576" cy="511086"/>
          </a:xfrm>
          <a:prstGeom prst="rect">
            <a:avLst/>
          </a:prstGeom>
        </p:spPr>
      </p:pic>
      <p:sp>
        <p:nvSpPr>
          <p:cNvPr id="11" name="ZoneTexte 9"/>
          <p:cNvSpPr txBox="1"/>
          <p:nvPr userDrawn="1"/>
        </p:nvSpPr>
        <p:spPr>
          <a:xfrm>
            <a:off x="360000" y="6208307"/>
            <a:ext cx="8417288" cy="307777"/>
          </a:xfrm>
          <a:prstGeom prst="rect">
            <a:avLst/>
          </a:prstGeom>
          <a:noFill/>
        </p:spPr>
        <p:txBody>
          <a:bodyPr wrap="square" rtlCol="0" anchor="ctr">
            <a:spAutoFit/>
          </a:bodyPr>
          <a:lstStyle/>
          <a:p>
            <a:pPr algn="ctr"/>
            <a:r>
              <a:rPr lang="fr-FR" sz="1400" dirty="0">
                <a:solidFill>
                  <a:schemeClr val="bg1"/>
                </a:solidFill>
                <a:latin typeface="Quattrocento Sans"/>
                <a:cs typeface="Quattrocento Sans"/>
              </a:rPr>
              <a:t>﻿www.qualityaction.eu</a:t>
            </a:r>
          </a:p>
        </p:txBody>
      </p:sp>
    </p:spTree>
    <p:extLst>
      <p:ext uri="{BB962C8B-B14F-4D97-AF65-F5344CB8AC3E}">
        <p14:creationId xmlns:p14="http://schemas.microsoft.com/office/powerpoint/2010/main" val="22932527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nl-BE" smtClean="0"/>
              <a:t>Cliquez et modifiez le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BE" smtClean="0"/>
              <a:t>Cliquez pour modifier les styles du texte du masque</a:t>
            </a:r>
          </a:p>
        </p:txBody>
      </p:sp>
      <p:sp>
        <p:nvSpPr>
          <p:cNvPr id="5" name="Espace réservé de la date 4"/>
          <p:cNvSpPr>
            <a:spLocks noGrp="1"/>
          </p:cNvSpPr>
          <p:nvPr>
            <p:ph type="dt" sz="half" idx="10"/>
          </p:nvPr>
        </p:nvSpPr>
        <p:spPr/>
        <p:txBody>
          <a:bodyPr/>
          <a:lstStyle/>
          <a:p>
            <a:fld id="{96B8B28D-D2A1-A747-A97C-09F45F4375CA}" type="datetimeFigureOut">
              <a:rPr lang="fr-FR" smtClean="0"/>
              <a:t>03/06/2014</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4B3A7429-4FF4-0744-B2E6-9C6641B23E68}" type="slidenum">
              <a:rPr lang="fr-FR" smtClean="0"/>
              <a:t>‹#›</a:t>
            </a:fld>
            <a:endParaRPr lang="fr-FR" dirty="0"/>
          </a:p>
        </p:txBody>
      </p:sp>
      <p:pic>
        <p:nvPicPr>
          <p:cNvPr id="8" name="Image 6" descr="QualityActionLogo-Q-rvb-ppt.jpg"/>
          <p:cNvPicPr>
            <a:picLocks noChangeAspect="1"/>
          </p:cNvPicPr>
          <p:nvPr userDrawn="1"/>
        </p:nvPicPr>
        <p:blipFill rotWithShape="1">
          <a:blip r:embed="rId2">
            <a:extLst>
              <a:ext uri="{28A0092B-C50C-407E-A947-70E740481C1C}">
                <a14:useLocalDpi xmlns:a14="http://schemas.microsoft.com/office/drawing/2010/main" val="0"/>
              </a:ext>
            </a:extLst>
          </a:blip>
          <a:srcRect l="44509" t="-2640" b="-53720"/>
          <a:stretch/>
        </p:blipFill>
        <p:spPr>
          <a:xfrm>
            <a:off x="0" y="0"/>
            <a:ext cx="1294617" cy="2575818"/>
          </a:xfrm>
          <a:prstGeom prst="rect">
            <a:avLst/>
          </a:prstGeom>
          <a:noFill/>
          <a:ln>
            <a:noFill/>
          </a:ln>
        </p:spPr>
      </p:pic>
      <p:sp>
        <p:nvSpPr>
          <p:cNvPr id="9" name="Rectangle à coins arrondis 8"/>
          <p:cNvSpPr/>
          <p:nvPr userDrawn="1"/>
        </p:nvSpPr>
        <p:spPr>
          <a:xfrm>
            <a:off x="314324" y="6237344"/>
            <a:ext cx="8505825" cy="288000"/>
          </a:xfrm>
          <a:prstGeom prst="roundRect">
            <a:avLst/>
          </a:prstGeom>
          <a:solidFill>
            <a:srgbClr val="CC0926"/>
          </a:solidFill>
          <a:ln>
            <a:noFill/>
          </a:ln>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fr-FR" dirty="0"/>
          </a:p>
        </p:txBody>
      </p:sp>
      <p:pic>
        <p:nvPicPr>
          <p:cNvPr id="10" name="Image 11" descr="QualityActionLogo-Q-rvb-ppt.gif"/>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80160" y="5930244"/>
            <a:ext cx="641576" cy="511086"/>
          </a:xfrm>
          <a:prstGeom prst="rect">
            <a:avLst/>
          </a:prstGeom>
        </p:spPr>
      </p:pic>
      <p:sp>
        <p:nvSpPr>
          <p:cNvPr id="11" name="ZoneTexte 9"/>
          <p:cNvSpPr txBox="1"/>
          <p:nvPr userDrawn="1"/>
        </p:nvSpPr>
        <p:spPr>
          <a:xfrm>
            <a:off x="360000" y="6208307"/>
            <a:ext cx="8417288" cy="307777"/>
          </a:xfrm>
          <a:prstGeom prst="rect">
            <a:avLst/>
          </a:prstGeom>
          <a:noFill/>
        </p:spPr>
        <p:txBody>
          <a:bodyPr wrap="square" rtlCol="0" anchor="ctr">
            <a:spAutoFit/>
          </a:bodyPr>
          <a:lstStyle/>
          <a:p>
            <a:pPr algn="ctr"/>
            <a:r>
              <a:rPr lang="fr-FR" sz="1400" dirty="0">
                <a:solidFill>
                  <a:schemeClr val="bg1"/>
                </a:solidFill>
                <a:latin typeface="Quattrocento Sans"/>
                <a:cs typeface="Quattrocento Sans"/>
              </a:rPr>
              <a:t>﻿www.qualityaction.eu</a:t>
            </a:r>
          </a:p>
        </p:txBody>
      </p:sp>
    </p:spTree>
    <p:extLst>
      <p:ext uri="{BB962C8B-B14F-4D97-AF65-F5344CB8AC3E}">
        <p14:creationId xmlns:p14="http://schemas.microsoft.com/office/powerpoint/2010/main" val="28964168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BE" smtClean="0"/>
              <a:t>Cliquez et modifiez le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B8B28D-D2A1-A747-A97C-09F45F4375CA}" type="datetimeFigureOut">
              <a:rPr lang="fr-FR" smtClean="0"/>
              <a:t>03/06/2014</a:t>
            </a:fld>
            <a:endParaRPr lang="fr-FR" dirty="0"/>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3A7429-4FF4-0744-B2E6-9C6641B23E68}" type="slidenum">
              <a:rPr lang="fr-FR" smtClean="0"/>
              <a:t>‹#›</a:t>
            </a:fld>
            <a:endParaRPr lang="fr-FR" dirty="0"/>
          </a:p>
        </p:txBody>
      </p:sp>
    </p:spTree>
    <p:extLst>
      <p:ext uri="{BB962C8B-B14F-4D97-AF65-F5344CB8AC3E}">
        <p14:creationId xmlns:p14="http://schemas.microsoft.com/office/powerpoint/2010/main" val="7861533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hyperlink" Target="mailto:matthias.wentzlaff-eggebert@bzga.de" TargetMode="External"/><Relationship Id="rId2" Type="http://schemas.openxmlformats.org/officeDocument/2006/relationships/notesSlide" Target="../notesSlides/notesSlide13.xml"/><Relationship Id="rId1" Type="http://schemas.openxmlformats.org/officeDocument/2006/relationships/slideLayout" Target="../slideLayouts/slideLayout5.xml"/><Relationship Id="rId4" Type="http://schemas.openxmlformats.org/officeDocument/2006/relationships/hyperlink" Target="mailto:carolin.vierneisel@dah.aidshilfe.de"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ZoneTexte 8"/>
          <p:cNvSpPr txBox="1"/>
          <p:nvPr/>
        </p:nvSpPr>
        <p:spPr>
          <a:xfrm>
            <a:off x="360000" y="5852671"/>
            <a:ext cx="8417288" cy="461665"/>
          </a:xfrm>
          <a:prstGeom prst="rect">
            <a:avLst/>
          </a:prstGeom>
          <a:noFill/>
        </p:spPr>
        <p:txBody>
          <a:bodyPr wrap="square" rtlCol="0" anchor="ctr">
            <a:spAutoFit/>
          </a:bodyPr>
          <a:lstStyle/>
          <a:p>
            <a:pPr algn="ctr"/>
            <a:r>
              <a:rPr lang="en-GB" sz="2400" dirty="0" smtClean="0">
                <a:solidFill>
                  <a:schemeClr val="bg1"/>
                </a:solidFill>
              </a:rPr>
              <a:t>﻿</a:t>
            </a:r>
            <a:r>
              <a:rPr lang="en-GB" sz="1600" dirty="0" smtClean="0">
                <a:solidFill>
                  <a:schemeClr val="bg1"/>
                </a:solidFill>
                <a:latin typeface="Quattrocento Sans"/>
                <a:cs typeface="Quattrocento Sans"/>
              </a:rPr>
              <a:t>Name Speaker</a:t>
            </a:r>
            <a:endParaRPr lang="en-GB" sz="1600" dirty="0">
              <a:solidFill>
                <a:schemeClr val="bg1"/>
              </a:solidFill>
              <a:latin typeface="Quattrocento Sans"/>
              <a:cs typeface="Quattrocento Sans"/>
            </a:endParaRPr>
          </a:p>
        </p:txBody>
      </p:sp>
      <p:sp>
        <p:nvSpPr>
          <p:cNvPr id="6" name="Espace réservé de la date 3"/>
          <p:cNvSpPr>
            <a:spLocks noGrp="1"/>
          </p:cNvSpPr>
          <p:nvPr>
            <p:ph type="dt" sz="half" idx="10"/>
          </p:nvPr>
        </p:nvSpPr>
        <p:spPr>
          <a:xfrm>
            <a:off x="819598" y="6409464"/>
            <a:ext cx="5482198" cy="365125"/>
          </a:xfrm>
        </p:spPr>
        <p:txBody>
          <a:bodyPr/>
          <a:lstStyle>
            <a:lvl1pPr>
              <a:defRPr lang="fr-FR" sz="900" smtClean="0">
                <a:effectLst/>
              </a:defRPr>
            </a:lvl1pPr>
          </a:lstStyle>
          <a:p>
            <a:r>
              <a:rPr lang="en-GB" dirty="0" smtClean="0"/>
              <a:t>This work is part of the Joint Action on Improving Quality in HIV Prevention (Quality Action), </a:t>
            </a:r>
          </a:p>
          <a:p>
            <a:r>
              <a:rPr lang="en-GB" dirty="0" smtClean="0"/>
              <a:t>which has received funding from the European Union within the framework of the Health Programme.</a:t>
            </a:r>
            <a:endParaRPr lang="en-GB" dirty="0"/>
          </a:p>
        </p:txBody>
      </p:sp>
      <p:sp>
        <p:nvSpPr>
          <p:cNvPr id="4" name="Title 3"/>
          <p:cNvSpPr>
            <a:spLocks noGrp="1"/>
          </p:cNvSpPr>
          <p:nvPr>
            <p:ph type="ctrTitle"/>
          </p:nvPr>
        </p:nvSpPr>
        <p:spPr>
          <a:xfrm>
            <a:off x="682444" y="886415"/>
            <a:ext cx="7772400" cy="1470025"/>
          </a:xfrm>
        </p:spPr>
        <p:txBody>
          <a:bodyPr>
            <a:normAutofit/>
          </a:bodyPr>
          <a:lstStyle/>
          <a:p>
            <a:r>
              <a:rPr lang="en-GB" dirty="0">
                <a:latin typeface="Quattrocento Sans" panose="020B0502050000020003" pitchFamily="34" charset="0"/>
              </a:rPr>
              <a:t>QUALITY ACTION</a:t>
            </a:r>
            <a:br>
              <a:rPr lang="en-GB" dirty="0">
                <a:latin typeface="Quattrocento Sans" panose="020B0502050000020003" pitchFamily="34" charset="0"/>
              </a:rPr>
            </a:br>
            <a:r>
              <a:rPr lang="en-GB" b="1" dirty="0" smtClean="0">
                <a:latin typeface="Quattrocento Sans" panose="020B0502050000020003" pitchFamily="34" charset="0"/>
              </a:rPr>
              <a:t>PROJECT </a:t>
            </a:r>
            <a:r>
              <a:rPr lang="en-GB" b="1" dirty="0">
                <a:latin typeface="Quattrocento Sans" panose="020B0502050000020003" pitchFamily="34" charset="0"/>
              </a:rPr>
              <a:t>STRUCTURE</a:t>
            </a:r>
          </a:p>
        </p:txBody>
      </p:sp>
      <p:sp>
        <p:nvSpPr>
          <p:cNvPr id="5" name="Subtitle 4"/>
          <p:cNvSpPr>
            <a:spLocks noGrp="1"/>
          </p:cNvSpPr>
          <p:nvPr>
            <p:ph type="subTitle" idx="1"/>
          </p:nvPr>
        </p:nvSpPr>
        <p:spPr>
          <a:xfrm>
            <a:off x="1371600" y="2748516"/>
            <a:ext cx="6400800" cy="1752600"/>
          </a:xfrm>
        </p:spPr>
        <p:txBody>
          <a:bodyPr>
            <a:normAutofit fontScale="92500" lnSpcReduction="20000"/>
          </a:bodyPr>
          <a:lstStyle/>
          <a:p>
            <a:r>
              <a:rPr lang="en-GB" altLang="en-US" sz="3600" dirty="0">
                <a:latin typeface="Quattrocento Sans" panose="020B0502050000020003" pitchFamily="34" charset="0"/>
                <a:ea typeface="ＭＳ Ｐゴシック" pitchFamily="34" charset="-128"/>
              </a:rPr>
              <a:t/>
            </a:r>
            <a:br>
              <a:rPr lang="en-GB" altLang="en-US" sz="3600" dirty="0">
                <a:latin typeface="Quattrocento Sans" panose="020B0502050000020003" pitchFamily="34" charset="0"/>
                <a:ea typeface="ＭＳ Ｐゴシック" pitchFamily="34" charset="-128"/>
              </a:rPr>
            </a:br>
            <a:r>
              <a:rPr lang="en-GB" altLang="en-US" sz="3600" dirty="0">
                <a:latin typeface="Quattrocento Sans" panose="020B0502050000020003" pitchFamily="34" charset="0"/>
                <a:ea typeface="ＭＳ Ｐゴシック" pitchFamily="34" charset="-128"/>
              </a:rPr>
              <a:t> </a:t>
            </a:r>
            <a:r>
              <a:rPr lang="en-GB" altLang="en-US" dirty="0">
                <a:latin typeface="Quattrocento Sans" panose="020B0502050000020003" pitchFamily="34" charset="0"/>
                <a:ea typeface="ＭＳ Ｐゴシック" pitchFamily="34" charset="-128"/>
              </a:rPr>
              <a:t>Improving Quality in HIV Prevention (QHP) </a:t>
            </a:r>
            <a:br>
              <a:rPr lang="en-GB" altLang="en-US" dirty="0">
                <a:latin typeface="Quattrocento Sans" panose="020B0502050000020003" pitchFamily="34" charset="0"/>
                <a:ea typeface="ＭＳ Ｐゴシック" pitchFamily="34" charset="-128"/>
              </a:rPr>
            </a:br>
            <a:r>
              <a:rPr lang="en-GB" altLang="en-US" dirty="0">
                <a:latin typeface="Quattrocento Sans" panose="020B0502050000020003" pitchFamily="34" charset="0"/>
                <a:ea typeface="ＭＳ Ｐゴシック" pitchFamily="34" charset="-128"/>
              </a:rPr>
              <a:t>EU Joint Action Project 2013-16 </a:t>
            </a:r>
            <a:endParaRPr lang="en-GB" dirty="0">
              <a:latin typeface="Quattrocento Sans" panose="020B0502050000020003" pitchFamily="34" charset="0"/>
            </a:endParaRPr>
          </a:p>
        </p:txBody>
      </p:sp>
    </p:spTree>
    <p:extLst>
      <p:ext uri="{BB962C8B-B14F-4D97-AF65-F5344CB8AC3E}">
        <p14:creationId xmlns:p14="http://schemas.microsoft.com/office/powerpoint/2010/main" val="28787185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1039475" y="1535113"/>
            <a:ext cx="2925999" cy="639762"/>
          </a:xfrm>
        </p:spPr>
        <p:txBody>
          <a:bodyPr>
            <a:normAutofit/>
          </a:bodyPr>
          <a:lstStyle/>
          <a:p>
            <a:r>
              <a:rPr lang="en-GB" sz="1800" b="0" dirty="0" smtClean="0">
                <a:solidFill>
                  <a:schemeClr val="bg1"/>
                </a:solidFill>
                <a:latin typeface="Quattrocento Sans"/>
                <a:cs typeface="Quattrocento Sans"/>
              </a:rPr>
              <a:t>TITLE</a:t>
            </a:r>
            <a:endParaRPr lang="en-GB" sz="1800" b="0" dirty="0">
              <a:solidFill>
                <a:schemeClr val="bg1"/>
              </a:solidFill>
            </a:endParaRPr>
          </a:p>
        </p:txBody>
      </p:sp>
      <p:sp>
        <p:nvSpPr>
          <p:cNvPr id="4" name="Espace réservé du contenu 3"/>
          <p:cNvSpPr>
            <a:spLocks noGrp="1"/>
          </p:cNvSpPr>
          <p:nvPr>
            <p:ph sz="half" idx="2"/>
          </p:nvPr>
        </p:nvSpPr>
        <p:spPr>
          <a:xfrm>
            <a:off x="932218" y="1783080"/>
            <a:ext cx="6428701" cy="4170025"/>
          </a:xfrm>
        </p:spPr>
        <p:txBody>
          <a:bodyPr>
            <a:noAutofit/>
          </a:bodyPr>
          <a:lstStyle/>
          <a:p>
            <a:pPr>
              <a:lnSpc>
                <a:spcPct val="120000"/>
              </a:lnSpc>
              <a:spcBef>
                <a:spcPts val="0"/>
              </a:spcBef>
            </a:pPr>
            <a:r>
              <a:rPr lang="en-GB" b="1" dirty="0">
                <a:solidFill>
                  <a:srgbClr val="505150"/>
                </a:solidFill>
                <a:latin typeface="Quattrocento Sans"/>
                <a:cs typeface="Quattrocento Sans"/>
              </a:rPr>
              <a:t>Tools: ready for application</a:t>
            </a:r>
          </a:p>
          <a:p>
            <a:pPr>
              <a:lnSpc>
                <a:spcPct val="120000"/>
              </a:lnSpc>
              <a:spcBef>
                <a:spcPts val="0"/>
              </a:spcBef>
            </a:pPr>
            <a:r>
              <a:rPr lang="en-GB" b="1" dirty="0">
                <a:solidFill>
                  <a:srgbClr val="505150"/>
                </a:solidFill>
                <a:latin typeface="Quattrocento Sans"/>
                <a:cs typeface="Quattrocento Sans"/>
              </a:rPr>
              <a:t>Training packages </a:t>
            </a:r>
          </a:p>
          <a:p>
            <a:pPr>
              <a:lnSpc>
                <a:spcPct val="120000"/>
              </a:lnSpc>
              <a:spcBef>
                <a:spcPts val="0"/>
              </a:spcBef>
            </a:pPr>
            <a:r>
              <a:rPr lang="en-GB" b="1" dirty="0">
                <a:solidFill>
                  <a:srgbClr val="505150"/>
                </a:solidFill>
                <a:latin typeface="Quattrocento Sans"/>
                <a:cs typeface="Quattrocento Sans"/>
              </a:rPr>
              <a:t>Recruiting programs and projects to apply tools </a:t>
            </a:r>
          </a:p>
          <a:p>
            <a:pPr>
              <a:lnSpc>
                <a:spcPct val="120000"/>
              </a:lnSpc>
              <a:spcBef>
                <a:spcPts val="0"/>
              </a:spcBef>
            </a:pPr>
            <a:r>
              <a:rPr lang="en-GB" b="1" dirty="0">
                <a:solidFill>
                  <a:srgbClr val="505150"/>
                </a:solidFill>
                <a:latin typeface="Quattrocento Sans"/>
                <a:cs typeface="Quattrocento Sans"/>
              </a:rPr>
              <a:t>Work package work plans</a:t>
            </a:r>
          </a:p>
          <a:p>
            <a:pPr>
              <a:lnSpc>
                <a:spcPct val="120000"/>
              </a:lnSpc>
              <a:spcBef>
                <a:spcPts val="0"/>
              </a:spcBef>
            </a:pPr>
            <a:r>
              <a:rPr lang="en-GB" b="1" dirty="0">
                <a:solidFill>
                  <a:srgbClr val="505150"/>
                </a:solidFill>
                <a:latin typeface="Quattrocento Sans"/>
                <a:cs typeface="Quattrocento Sans"/>
              </a:rPr>
              <a:t>Stakeholder platform </a:t>
            </a:r>
          </a:p>
          <a:p>
            <a:pPr>
              <a:lnSpc>
                <a:spcPct val="120000"/>
              </a:lnSpc>
              <a:spcBef>
                <a:spcPts val="0"/>
              </a:spcBef>
            </a:pPr>
            <a:r>
              <a:rPr lang="en-GB" b="1" dirty="0">
                <a:solidFill>
                  <a:srgbClr val="505150"/>
                </a:solidFill>
                <a:latin typeface="Quattrocento Sans"/>
                <a:cs typeface="Quattrocento Sans"/>
              </a:rPr>
              <a:t>Evaluation: Starting Environment</a:t>
            </a:r>
          </a:p>
          <a:p>
            <a:pPr>
              <a:lnSpc>
                <a:spcPct val="120000"/>
              </a:lnSpc>
              <a:spcBef>
                <a:spcPts val="0"/>
              </a:spcBef>
            </a:pPr>
            <a:r>
              <a:rPr lang="en-GB" b="1" dirty="0">
                <a:solidFill>
                  <a:srgbClr val="505150"/>
                </a:solidFill>
                <a:latin typeface="Quattrocento Sans"/>
                <a:cs typeface="Quattrocento Sans"/>
              </a:rPr>
              <a:t>Data collection instruments</a:t>
            </a:r>
          </a:p>
          <a:p>
            <a:pPr>
              <a:lnSpc>
                <a:spcPct val="120000"/>
              </a:lnSpc>
              <a:spcBef>
                <a:spcPts val="0"/>
              </a:spcBef>
            </a:pPr>
            <a:r>
              <a:rPr lang="en-GB" b="1" dirty="0">
                <a:solidFill>
                  <a:srgbClr val="505150"/>
                </a:solidFill>
                <a:latin typeface="Quattrocento Sans"/>
                <a:cs typeface="Quattrocento Sans"/>
              </a:rPr>
              <a:t>Policy review</a:t>
            </a:r>
          </a:p>
        </p:txBody>
      </p:sp>
      <p:sp>
        <p:nvSpPr>
          <p:cNvPr id="2" name="Titre 1"/>
          <p:cNvSpPr>
            <a:spLocks noGrp="1"/>
          </p:cNvSpPr>
          <p:nvPr>
            <p:ph type="title"/>
          </p:nvPr>
        </p:nvSpPr>
        <p:spPr>
          <a:xfrm>
            <a:off x="931864" y="274638"/>
            <a:ext cx="7754936" cy="1143000"/>
          </a:xfrm>
        </p:spPr>
        <p:txBody>
          <a:bodyPr>
            <a:normAutofit/>
          </a:bodyPr>
          <a:lstStyle/>
          <a:p>
            <a:pPr algn="l"/>
            <a:r>
              <a:rPr lang="en-GB" sz="4800" dirty="0">
                <a:solidFill>
                  <a:srgbClr val="505150"/>
                </a:solidFill>
                <a:latin typeface="Quattrocento Sans" panose="020B0502050000020003" pitchFamily="34" charset="0"/>
              </a:rPr>
              <a:t>Project overview: Year 1</a:t>
            </a:r>
            <a:endParaRPr lang="en-GB" sz="3500" dirty="0">
              <a:solidFill>
                <a:srgbClr val="2AA9B1"/>
              </a:solidFill>
              <a:latin typeface="Quattrocento Sans" panose="020B0502050000020003" pitchFamily="34" charset="0"/>
            </a:endParaRPr>
          </a:p>
        </p:txBody>
      </p:sp>
    </p:spTree>
    <p:extLst>
      <p:ext uri="{BB962C8B-B14F-4D97-AF65-F5344CB8AC3E}">
        <p14:creationId xmlns:p14="http://schemas.microsoft.com/office/powerpoint/2010/main" val="42804366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1039475" y="1535113"/>
            <a:ext cx="2925999" cy="639762"/>
          </a:xfrm>
        </p:spPr>
        <p:txBody>
          <a:bodyPr>
            <a:normAutofit/>
          </a:bodyPr>
          <a:lstStyle/>
          <a:p>
            <a:r>
              <a:rPr lang="en-GB" sz="1800" b="0" dirty="0" smtClean="0">
                <a:solidFill>
                  <a:schemeClr val="bg1"/>
                </a:solidFill>
                <a:latin typeface="Quattrocento Sans"/>
                <a:cs typeface="Quattrocento Sans"/>
              </a:rPr>
              <a:t>TITLE</a:t>
            </a:r>
            <a:endParaRPr lang="en-GB" sz="1800" b="0" dirty="0">
              <a:solidFill>
                <a:schemeClr val="bg1"/>
              </a:solidFill>
            </a:endParaRPr>
          </a:p>
        </p:txBody>
      </p:sp>
      <p:sp>
        <p:nvSpPr>
          <p:cNvPr id="4" name="Espace réservé du contenu 3"/>
          <p:cNvSpPr>
            <a:spLocks noGrp="1"/>
          </p:cNvSpPr>
          <p:nvPr>
            <p:ph sz="half" idx="2"/>
          </p:nvPr>
        </p:nvSpPr>
        <p:spPr>
          <a:xfrm>
            <a:off x="932218" y="1783080"/>
            <a:ext cx="6428701" cy="4170025"/>
          </a:xfrm>
        </p:spPr>
        <p:txBody>
          <a:bodyPr>
            <a:noAutofit/>
          </a:bodyPr>
          <a:lstStyle/>
          <a:p>
            <a:pPr>
              <a:lnSpc>
                <a:spcPct val="120000"/>
              </a:lnSpc>
              <a:spcBef>
                <a:spcPts val="0"/>
              </a:spcBef>
            </a:pPr>
            <a:r>
              <a:rPr lang="en-GB" sz="3200" b="1" dirty="0">
                <a:solidFill>
                  <a:srgbClr val="505150"/>
                </a:solidFill>
                <a:latin typeface="Quattrocento Sans"/>
                <a:cs typeface="Quattrocento Sans"/>
              </a:rPr>
              <a:t>Training Part 1 </a:t>
            </a:r>
          </a:p>
          <a:p>
            <a:pPr>
              <a:lnSpc>
                <a:spcPct val="120000"/>
              </a:lnSpc>
              <a:spcBef>
                <a:spcPts val="0"/>
              </a:spcBef>
            </a:pPr>
            <a:r>
              <a:rPr lang="en-GB" sz="3200" b="1" dirty="0">
                <a:solidFill>
                  <a:srgbClr val="505150"/>
                </a:solidFill>
                <a:latin typeface="Quattrocento Sans"/>
                <a:cs typeface="Quattrocento Sans"/>
              </a:rPr>
              <a:t>National/regional training events</a:t>
            </a:r>
          </a:p>
          <a:p>
            <a:pPr>
              <a:lnSpc>
                <a:spcPct val="120000"/>
              </a:lnSpc>
              <a:spcBef>
                <a:spcPts val="0"/>
              </a:spcBef>
            </a:pPr>
            <a:r>
              <a:rPr lang="en-GB" sz="3200" b="1" dirty="0">
                <a:solidFill>
                  <a:srgbClr val="505150"/>
                </a:solidFill>
                <a:latin typeface="Quattrocento Sans"/>
                <a:cs typeface="Quattrocento Sans"/>
              </a:rPr>
              <a:t>Practical application of tools</a:t>
            </a:r>
          </a:p>
          <a:p>
            <a:pPr>
              <a:lnSpc>
                <a:spcPct val="120000"/>
              </a:lnSpc>
              <a:spcBef>
                <a:spcPts val="0"/>
              </a:spcBef>
            </a:pPr>
            <a:r>
              <a:rPr lang="en-GB" sz="3200" b="1" dirty="0">
                <a:solidFill>
                  <a:srgbClr val="505150"/>
                </a:solidFill>
                <a:latin typeface="Quattrocento Sans"/>
                <a:cs typeface="Quattrocento Sans"/>
              </a:rPr>
              <a:t>Training Part 2</a:t>
            </a:r>
          </a:p>
          <a:p>
            <a:pPr>
              <a:lnSpc>
                <a:spcPct val="120000"/>
              </a:lnSpc>
              <a:spcBef>
                <a:spcPts val="0"/>
              </a:spcBef>
            </a:pPr>
            <a:r>
              <a:rPr lang="en-GB" sz="3200" b="1" dirty="0">
                <a:solidFill>
                  <a:srgbClr val="505150"/>
                </a:solidFill>
                <a:latin typeface="Quattrocento Sans"/>
                <a:cs typeface="Quattrocento Sans"/>
              </a:rPr>
              <a:t>Data collection</a:t>
            </a:r>
          </a:p>
          <a:p>
            <a:pPr>
              <a:lnSpc>
                <a:spcPct val="120000"/>
              </a:lnSpc>
              <a:spcBef>
                <a:spcPts val="0"/>
              </a:spcBef>
            </a:pPr>
            <a:r>
              <a:rPr lang="en-GB" sz="3200" b="1" dirty="0">
                <a:solidFill>
                  <a:srgbClr val="505150"/>
                </a:solidFill>
                <a:latin typeface="Quattrocento Sans"/>
                <a:cs typeface="Quattrocento Sans"/>
              </a:rPr>
              <a:t>Policy networking</a:t>
            </a:r>
          </a:p>
        </p:txBody>
      </p:sp>
      <p:sp>
        <p:nvSpPr>
          <p:cNvPr id="2" name="Titre 1"/>
          <p:cNvSpPr>
            <a:spLocks noGrp="1"/>
          </p:cNvSpPr>
          <p:nvPr>
            <p:ph type="title"/>
          </p:nvPr>
        </p:nvSpPr>
        <p:spPr>
          <a:xfrm>
            <a:off x="931864" y="274638"/>
            <a:ext cx="7754936" cy="1143000"/>
          </a:xfrm>
        </p:spPr>
        <p:txBody>
          <a:bodyPr>
            <a:normAutofit/>
          </a:bodyPr>
          <a:lstStyle/>
          <a:p>
            <a:pPr algn="l"/>
            <a:r>
              <a:rPr lang="en-GB" sz="4800" dirty="0">
                <a:solidFill>
                  <a:srgbClr val="505150"/>
                </a:solidFill>
                <a:latin typeface="Quattrocento Sans" panose="020B0502050000020003" pitchFamily="34" charset="0"/>
              </a:rPr>
              <a:t>Project overview: Year 2</a:t>
            </a:r>
            <a:endParaRPr lang="en-GB" sz="3500" dirty="0">
              <a:solidFill>
                <a:srgbClr val="2AA9B1"/>
              </a:solidFill>
              <a:latin typeface="Quattrocento Sans" panose="020B0502050000020003" pitchFamily="34" charset="0"/>
            </a:endParaRPr>
          </a:p>
        </p:txBody>
      </p:sp>
    </p:spTree>
    <p:extLst>
      <p:ext uri="{BB962C8B-B14F-4D97-AF65-F5344CB8AC3E}">
        <p14:creationId xmlns:p14="http://schemas.microsoft.com/office/powerpoint/2010/main" val="166295008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1039475" y="1535113"/>
            <a:ext cx="2925999" cy="639762"/>
          </a:xfrm>
        </p:spPr>
        <p:txBody>
          <a:bodyPr>
            <a:normAutofit/>
          </a:bodyPr>
          <a:lstStyle/>
          <a:p>
            <a:r>
              <a:rPr lang="en-GB" sz="1800" b="0" dirty="0" smtClean="0">
                <a:solidFill>
                  <a:schemeClr val="bg1"/>
                </a:solidFill>
                <a:latin typeface="Quattrocento Sans"/>
                <a:cs typeface="Quattrocento Sans"/>
              </a:rPr>
              <a:t>TITLE</a:t>
            </a:r>
            <a:endParaRPr lang="en-GB" sz="1800" b="0" dirty="0">
              <a:solidFill>
                <a:schemeClr val="bg1"/>
              </a:solidFill>
            </a:endParaRPr>
          </a:p>
        </p:txBody>
      </p:sp>
      <p:sp>
        <p:nvSpPr>
          <p:cNvPr id="4" name="Espace réservé du contenu 3"/>
          <p:cNvSpPr>
            <a:spLocks noGrp="1"/>
          </p:cNvSpPr>
          <p:nvPr>
            <p:ph sz="half" idx="2"/>
          </p:nvPr>
        </p:nvSpPr>
        <p:spPr>
          <a:xfrm>
            <a:off x="932218" y="1783080"/>
            <a:ext cx="6428701" cy="4170025"/>
          </a:xfrm>
        </p:spPr>
        <p:txBody>
          <a:bodyPr>
            <a:noAutofit/>
          </a:bodyPr>
          <a:lstStyle/>
          <a:p>
            <a:pPr>
              <a:lnSpc>
                <a:spcPct val="120000"/>
              </a:lnSpc>
              <a:spcBef>
                <a:spcPts val="0"/>
              </a:spcBef>
            </a:pPr>
            <a:r>
              <a:rPr lang="en-GB" b="1" dirty="0">
                <a:solidFill>
                  <a:srgbClr val="505150"/>
                </a:solidFill>
                <a:latin typeface="Quattrocento Sans"/>
                <a:cs typeface="Quattrocento Sans"/>
              </a:rPr>
              <a:t>Data analysis</a:t>
            </a:r>
          </a:p>
          <a:p>
            <a:pPr>
              <a:lnSpc>
                <a:spcPct val="120000"/>
              </a:lnSpc>
              <a:spcBef>
                <a:spcPts val="0"/>
              </a:spcBef>
            </a:pPr>
            <a:r>
              <a:rPr lang="en-GB" b="1" dirty="0">
                <a:solidFill>
                  <a:srgbClr val="505150"/>
                </a:solidFill>
                <a:latin typeface="Quattrocento Sans"/>
                <a:cs typeface="Quattrocento Sans"/>
              </a:rPr>
              <a:t>Developing quality principles and criteria</a:t>
            </a:r>
          </a:p>
          <a:p>
            <a:pPr>
              <a:lnSpc>
                <a:spcPct val="120000"/>
              </a:lnSpc>
              <a:spcBef>
                <a:spcPts val="0"/>
              </a:spcBef>
            </a:pPr>
            <a:r>
              <a:rPr lang="en-GB" b="1" dirty="0">
                <a:solidFill>
                  <a:srgbClr val="505150"/>
                </a:solidFill>
                <a:latin typeface="Quattrocento Sans"/>
                <a:cs typeface="Quattrocento Sans"/>
              </a:rPr>
              <a:t>Policy discussion</a:t>
            </a:r>
          </a:p>
          <a:p>
            <a:pPr>
              <a:lnSpc>
                <a:spcPct val="120000"/>
              </a:lnSpc>
              <a:spcBef>
                <a:spcPts val="0"/>
              </a:spcBef>
            </a:pPr>
            <a:r>
              <a:rPr lang="en-GB" b="1" dirty="0">
                <a:solidFill>
                  <a:srgbClr val="505150"/>
                </a:solidFill>
                <a:latin typeface="Quattrocento Sans"/>
                <a:cs typeface="Quattrocento Sans"/>
              </a:rPr>
              <a:t>Case studies from practical application</a:t>
            </a:r>
          </a:p>
          <a:p>
            <a:pPr>
              <a:lnSpc>
                <a:spcPct val="120000"/>
              </a:lnSpc>
              <a:spcBef>
                <a:spcPts val="0"/>
              </a:spcBef>
            </a:pPr>
            <a:r>
              <a:rPr lang="en-GB" b="1" dirty="0">
                <a:solidFill>
                  <a:srgbClr val="505150"/>
                </a:solidFill>
                <a:latin typeface="Quattrocento Sans"/>
                <a:cs typeface="Quattrocento Sans"/>
              </a:rPr>
              <a:t>Final revisions to tools and training packages </a:t>
            </a:r>
          </a:p>
          <a:p>
            <a:pPr>
              <a:lnSpc>
                <a:spcPct val="120000"/>
              </a:lnSpc>
              <a:spcBef>
                <a:spcPts val="0"/>
              </a:spcBef>
            </a:pPr>
            <a:r>
              <a:rPr lang="en-GB" b="1" dirty="0">
                <a:solidFill>
                  <a:srgbClr val="505150"/>
                </a:solidFill>
                <a:latin typeface="Quattrocento Sans"/>
                <a:cs typeface="Quattrocento Sans"/>
              </a:rPr>
              <a:t>Concluding project conference</a:t>
            </a:r>
          </a:p>
          <a:p>
            <a:pPr>
              <a:lnSpc>
                <a:spcPct val="120000"/>
              </a:lnSpc>
              <a:spcBef>
                <a:spcPts val="0"/>
              </a:spcBef>
            </a:pPr>
            <a:r>
              <a:rPr lang="en-GB" b="1" dirty="0">
                <a:solidFill>
                  <a:srgbClr val="505150"/>
                </a:solidFill>
                <a:latin typeface="Quattrocento Sans"/>
                <a:cs typeface="Quattrocento Sans"/>
              </a:rPr>
              <a:t>Dissemination </a:t>
            </a:r>
          </a:p>
          <a:p>
            <a:pPr>
              <a:lnSpc>
                <a:spcPct val="120000"/>
              </a:lnSpc>
              <a:spcBef>
                <a:spcPts val="0"/>
              </a:spcBef>
            </a:pPr>
            <a:r>
              <a:rPr lang="en-GB" b="1" dirty="0">
                <a:solidFill>
                  <a:srgbClr val="505150"/>
                </a:solidFill>
                <a:latin typeface="Quattrocento Sans"/>
                <a:cs typeface="Quattrocento Sans"/>
              </a:rPr>
              <a:t>Reports</a:t>
            </a:r>
          </a:p>
        </p:txBody>
      </p:sp>
      <p:sp>
        <p:nvSpPr>
          <p:cNvPr id="2" name="Titre 1"/>
          <p:cNvSpPr>
            <a:spLocks noGrp="1"/>
          </p:cNvSpPr>
          <p:nvPr>
            <p:ph type="title"/>
          </p:nvPr>
        </p:nvSpPr>
        <p:spPr>
          <a:xfrm>
            <a:off x="931864" y="274638"/>
            <a:ext cx="7754936" cy="1143000"/>
          </a:xfrm>
        </p:spPr>
        <p:txBody>
          <a:bodyPr>
            <a:normAutofit/>
          </a:bodyPr>
          <a:lstStyle/>
          <a:p>
            <a:pPr algn="l"/>
            <a:r>
              <a:rPr lang="en-GB" sz="4800" dirty="0">
                <a:solidFill>
                  <a:srgbClr val="505150"/>
                </a:solidFill>
                <a:latin typeface="Quattrocento Sans" panose="020B0502050000020003" pitchFamily="34" charset="0"/>
              </a:rPr>
              <a:t>Project overview: Year 3</a:t>
            </a:r>
            <a:endParaRPr lang="en-GB" sz="3500" dirty="0">
              <a:solidFill>
                <a:srgbClr val="2AA9B1"/>
              </a:solidFill>
              <a:latin typeface="Quattrocento Sans" panose="020B0502050000020003" pitchFamily="34" charset="0"/>
            </a:endParaRPr>
          </a:p>
        </p:txBody>
      </p:sp>
    </p:spTree>
    <p:extLst>
      <p:ext uri="{BB962C8B-B14F-4D97-AF65-F5344CB8AC3E}">
        <p14:creationId xmlns:p14="http://schemas.microsoft.com/office/powerpoint/2010/main" val="32132323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Espace réservé du texte 2"/>
          <p:cNvSpPr>
            <a:spLocks noGrp="1"/>
          </p:cNvSpPr>
          <p:nvPr>
            <p:ph type="body" idx="4294967295"/>
          </p:nvPr>
        </p:nvSpPr>
        <p:spPr>
          <a:xfrm>
            <a:off x="1039813" y="1535113"/>
            <a:ext cx="2925762" cy="639762"/>
          </a:xfrm>
        </p:spPr>
        <p:txBody>
          <a:bodyPr anchor="b"/>
          <a:lstStyle/>
          <a:p>
            <a:pPr marL="0" indent="0" eaLnBrk="1" hangingPunct="1">
              <a:buFont typeface="Arial" charset="0"/>
              <a:buNone/>
            </a:pPr>
            <a:r>
              <a:rPr lang="en-GB" sz="1800" smtClean="0">
                <a:solidFill>
                  <a:schemeClr val="bg1"/>
                </a:solidFill>
                <a:latin typeface="Quattrocento Sans" pitchFamily="34" charset="0"/>
              </a:rPr>
              <a:t>TITLE</a:t>
            </a:r>
            <a:endParaRPr lang="en-GB" sz="1800" smtClean="0">
              <a:solidFill>
                <a:schemeClr val="bg1"/>
              </a:solidFill>
            </a:endParaRPr>
          </a:p>
        </p:txBody>
      </p:sp>
      <p:sp>
        <p:nvSpPr>
          <p:cNvPr id="48130" name="Espace réservé du contenu 3"/>
          <p:cNvSpPr>
            <a:spLocks noGrp="1"/>
          </p:cNvSpPr>
          <p:nvPr>
            <p:ph sz="half" idx="4294967295"/>
          </p:nvPr>
        </p:nvSpPr>
        <p:spPr>
          <a:xfrm>
            <a:off x="931863" y="1782763"/>
            <a:ext cx="6429375" cy="4170362"/>
          </a:xfrm>
        </p:spPr>
        <p:txBody>
          <a:bodyPr/>
          <a:lstStyle/>
          <a:p>
            <a:pPr marL="0" indent="0" algn="ctr" eaLnBrk="1" hangingPunct="1">
              <a:lnSpc>
                <a:spcPct val="120000"/>
              </a:lnSpc>
              <a:spcBef>
                <a:spcPct val="0"/>
              </a:spcBef>
              <a:buFont typeface="Arial" charset="0"/>
              <a:buNone/>
            </a:pPr>
            <a:r>
              <a:rPr lang="en-GB" sz="2800" b="1" dirty="0" smtClean="0">
                <a:solidFill>
                  <a:schemeClr val="accent1"/>
                </a:solidFill>
                <a:latin typeface="Quattrocento Sans" pitchFamily="34" charset="0"/>
              </a:rPr>
              <a:t>For information:</a:t>
            </a:r>
          </a:p>
          <a:p>
            <a:pPr marL="0" indent="0" algn="ctr" eaLnBrk="1" hangingPunct="1">
              <a:lnSpc>
                <a:spcPct val="120000"/>
              </a:lnSpc>
              <a:spcBef>
                <a:spcPct val="0"/>
              </a:spcBef>
              <a:buFont typeface="Arial" charset="0"/>
              <a:buNone/>
            </a:pPr>
            <a:r>
              <a:rPr lang="en-GB" sz="2800" b="1" dirty="0" smtClean="0">
                <a:solidFill>
                  <a:schemeClr val="accent1"/>
                </a:solidFill>
                <a:latin typeface="Quattrocento Sans" pitchFamily="34" charset="0"/>
                <a:hlinkClick r:id="rId3"/>
              </a:rPr>
              <a:t>matthias.wentzlaff-eggebert@bzga.de</a:t>
            </a:r>
            <a:endParaRPr lang="en-GB" sz="2800" b="1" dirty="0" smtClean="0">
              <a:solidFill>
                <a:schemeClr val="accent1"/>
              </a:solidFill>
              <a:latin typeface="Quattrocento Sans" pitchFamily="34" charset="0"/>
            </a:endParaRPr>
          </a:p>
          <a:p>
            <a:pPr marL="0" indent="0" algn="ctr" eaLnBrk="1" hangingPunct="1">
              <a:lnSpc>
                <a:spcPct val="120000"/>
              </a:lnSpc>
              <a:spcBef>
                <a:spcPct val="0"/>
              </a:spcBef>
              <a:buFont typeface="Arial" charset="0"/>
              <a:buNone/>
            </a:pPr>
            <a:endParaRPr lang="en-GB" sz="2800" b="1" dirty="0" smtClean="0">
              <a:solidFill>
                <a:schemeClr val="accent1"/>
              </a:solidFill>
              <a:latin typeface="Quattrocento Sans" pitchFamily="34" charset="0"/>
            </a:endParaRPr>
          </a:p>
          <a:p>
            <a:pPr marL="0" indent="0" algn="ctr" eaLnBrk="1" hangingPunct="1">
              <a:lnSpc>
                <a:spcPct val="120000"/>
              </a:lnSpc>
              <a:spcBef>
                <a:spcPct val="0"/>
              </a:spcBef>
              <a:buFont typeface="Arial" charset="0"/>
              <a:buNone/>
            </a:pPr>
            <a:r>
              <a:rPr lang="en-GB" sz="2800" b="1" dirty="0" smtClean="0">
                <a:solidFill>
                  <a:schemeClr val="accent1"/>
                </a:solidFill>
                <a:latin typeface="Quattrocento Sans" pitchFamily="34" charset="0"/>
              </a:rPr>
              <a:t>To apply tools:</a:t>
            </a:r>
            <a:endParaRPr lang="en-GB" sz="2800" b="1" dirty="0" smtClean="0">
              <a:latin typeface="Quattrocento Sans" pitchFamily="34" charset="0"/>
            </a:endParaRPr>
          </a:p>
          <a:p>
            <a:pPr marL="0" indent="0" algn="ctr" eaLnBrk="1" hangingPunct="1">
              <a:lnSpc>
                <a:spcPct val="120000"/>
              </a:lnSpc>
              <a:spcBef>
                <a:spcPct val="0"/>
              </a:spcBef>
              <a:buFont typeface="Arial" charset="0"/>
              <a:buNone/>
            </a:pPr>
            <a:r>
              <a:rPr lang="en-GB" sz="2800" b="1" dirty="0" smtClean="0">
                <a:solidFill>
                  <a:schemeClr val="accent1"/>
                </a:solidFill>
                <a:latin typeface="Quattrocento Sans" pitchFamily="34" charset="0"/>
              </a:rPr>
              <a:t> </a:t>
            </a:r>
            <a:r>
              <a:rPr lang="en-GB" sz="2800" b="1" dirty="0" smtClean="0">
                <a:solidFill>
                  <a:schemeClr val="accent1"/>
                </a:solidFill>
                <a:latin typeface="Quattrocento Sans" pitchFamily="34" charset="0"/>
                <a:hlinkClick r:id="rId4"/>
              </a:rPr>
              <a:t>carolin.vierneisel@dah.aidshilfe.de</a:t>
            </a:r>
            <a:endParaRPr lang="en-GB" sz="2800" b="1" dirty="0" smtClean="0">
              <a:solidFill>
                <a:schemeClr val="accent1"/>
              </a:solidFill>
              <a:latin typeface="Quattrocento Sans" pitchFamily="34" charset="0"/>
            </a:endParaRPr>
          </a:p>
          <a:p>
            <a:pPr marL="0" indent="0" algn="ctr" eaLnBrk="1" hangingPunct="1">
              <a:lnSpc>
                <a:spcPct val="120000"/>
              </a:lnSpc>
              <a:spcBef>
                <a:spcPct val="0"/>
              </a:spcBef>
              <a:buFont typeface="Arial" charset="0"/>
              <a:buNone/>
            </a:pPr>
            <a:endParaRPr lang="en-GB" sz="2800" b="1" dirty="0" smtClean="0">
              <a:solidFill>
                <a:schemeClr val="accent1"/>
              </a:solidFill>
              <a:latin typeface="Quattrocento Sans" pitchFamily="34" charset="0"/>
            </a:endParaRPr>
          </a:p>
          <a:p>
            <a:pPr marL="0" indent="0" eaLnBrk="1" hangingPunct="1">
              <a:lnSpc>
                <a:spcPct val="120000"/>
              </a:lnSpc>
              <a:spcBef>
                <a:spcPct val="0"/>
              </a:spcBef>
              <a:buFont typeface="Arial" charset="0"/>
              <a:buNone/>
            </a:pPr>
            <a:endParaRPr lang="en-GB" sz="2800" b="1" dirty="0" smtClean="0">
              <a:latin typeface="Quattrocento Sans" pitchFamily="34" charset="0"/>
            </a:endParaRPr>
          </a:p>
        </p:txBody>
      </p:sp>
      <p:sp>
        <p:nvSpPr>
          <p:cNvPr id="48131" name="Titre 1"/>
          <p:cNvSpPr>
            <a:spLocks noGrp="1"/>
          </p:cNvSpPr>
          <p:nvPr>
            <p:ph type="title" idx="4294967295"/>
          </p:nvPr>
        </p:nvSpPr>
        <p:spPr>
          <a:xfrm>
            <a:off x="754063" y="274638"/>
            <a:ext cx="7577137" cy="1143000"/>
          </a:xfrm>
        </p:spPr>
        <p:txBody>
          <a:bodyPr/>
          <a:lstStyle/>
          <a:p>
            <a:pPr algn="l" eaLnBrk="1" hangingPunct="1"/>
            <a:r>
              <a:rPr lang="en-GB" dirty="0" smtClean="0">
                <a:solidFill>
                  <a:schemeClr val="accent1"/>
                </a:solidFill>
              </a:rPr>
              <a:t>Thank you for your attention!</a:t>
            </a:r>
          </a:p>
        </p:txBody>
      </p:sp>
    </p:spTree>
    <p:extLst>
      <p:ext uri="{BB962C8B-B14F-4D97-AF65-F5344CB8AC3E}">
        <p14:creationId xmlns:p14="http://schemas.microsoft.com/office/powerpoint/2010/main" val="17471597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1039475" y="1535113"/>
            <a:ext cx="2925999" cy="639762"/>
          </a:xfrm>
        </p:spPr>
        <p:txBody>
          <a:bodyPr>
            <a:normAutofit/>
          </a:bodyPr>
          <a:lstStyle/>
          <a:p>
            <a:r>
              <a:rPr lang="en-GB" sz="1800" b="0" dirty="0" smtClean="0">
                <a:solidFill>
                  <a:schemeClr val="bg1"/>
                </a:solidFill>
                <a:latin typeface="Quattrocento Sans"/>
                <a:cs typeface="Quattrocento Sans"/>
              </a:rPr>
              <a:t>TITLE</a:t>
            </a:r>
            <a:endParaRPr lang="en-GB" sz="1800" b="0" dirty="0">
              <a:solidFill>
                <a:schemeClr val="bg1"/>
              </a:solidFill>
            </a:endParaRPr>
          </a:p>
        </p:txBody>
      </p:sp>
      <p:sp>
        <p:nvSpPr>
          <p:cNvPr id="4" name="Espace réservé du contenu 3"/>
          <p:cNvSpPr>
            <a:spLocks noGrp="1"/>
          </p:cNvSpPr>
          <p:nvPr>
            <p:ph sz="half" idx="2"/>
          </p:nvPr>
        </p:nvSpPr>
        <p:spPr>
          <a:xfrm>
            <a:off x="932218" y="1783080"/>
            <a:ext cx="6428701" cy="4170025"/>
          </a:xfrm>
        </p:spPr>
        <p:txBody>
          <a:bodyPr>
            <a:noAutofit/>
          </a:bodyPr>
          <a:lstStyle/>
          <a:p>
            <a:pPr>
              <a:lnSpc>
                <a:spcPct val="120000"/>
              </a:lnSpc>
              <a:spcBef>
                <a:spcPts val="0"/>
              </a:spcBef>
            </a:pPr>
            <a:r>
              <a:rPr lang="en-GB" b="1" dirty="0">
                <a:solidFill>
                  <a:srgbClr val="505150"/>
                </a:solidFill>
                <a:latin typeface="Quattrocento Sans"/>
                <a:cs typeface="Quattrocento Sans"/>
              </a:rPr>
              <a:t>Funding: 2008-2013 Public Health Programme of the European Commission (Work Plan 2012) </a:t>
            </a:r>
          </a:p>
          <a:p>
            <a:pPr>
              <a:lnSpc>
                <a:spcPct val="120000"/>
              </a:lnSpc>
              <a:spcBef>
                <a:spcPts val="0"/>
              </a:spcBef>
            </a:pPr>
            <a:r>
              <a:rPr lang="en-GB" b="1" dirty="0">
                <a:solidFill>
                  <a:srgbClr val="505150"/>
                </a:solidFill>
                <a:latin typeface="Quattrocento Sans"/>
                <a:cs typeface="Quattrocento Sans"/>
              </a:rPr>
              <a:t>Project Management: Executive Agency for Health and Consumers (EAHC) </a:t>
            </a:r>
          </a:p>
          <a:p>
            <a:pPr>
              <a:lnSpc>
                <a:spcPct val="120000"/>
              </a:lnSpc>
              <a:spcBef>
                <a:spcPts val="0"/>
              </a:spcBef>
            </a:pPr>
            <a:r>
              <a:rPr lang="en-GB" b="1" dirty="0">
                <a:solidFill>
                  <a:srgbClr val="505150"/>
                </a:solidFill>
                <a:latin typeface="Quattrocento Sans"/>
                <a:cs typeface="Quattrocento Sans"/>
              </a:rPr>
              <a:t>Duration: 01/03/2013 – 29/02/2016</a:t>
            </a:r>
          </a:p>
          <a:p>
            <a:pPr>
              <a:lnSpc>
                <a:spcPct val="120000"/>
              </a:lnSpc>
              <a:spcBef>
                <a:spcPts val="0"/>
              </a:spcBef>
            </a:pPr>
            <a:r>
              <a:rPr lang="en-GB" b="1" dirty="0">
                <a:solidFill>
                  <a:srgbClr val="505150"/>
                </a:solidFill>
                <a:latin typeface="Quattrocento Sans"/>
                <a:cs typeface="Quattrocento Sans"/>
              </a:rPr>
              <a:t>EU co-funding: 1.5 Mio Euro (42%)</a:t>
            </a:r>
          </a:p>
          <a:p>
            <a:pPr>
              <a:lnSpc>
                <a:spcPct val="120000"/>
              </a:lnSpc>
              <a:spcBef>
                <a:spcPts val="0"/>
              </a:spcBef>
            </a:pPr>
            <a:r>
              <a:rPr lang="en-GB" b="1" dirty="0">
                <a:solidFill>
                  <a:srgbClr val="505150"/>
                </a:solidFill>
                <a:latin typeface="Quattrocento Sans"/>
                <a:cs typeface="Quattrocento Sans"/>
              </a:rPr>
              <a:t>Partner contribution: 2.0 Mio Euro (58%)</a:t>
            </a:r>
          </a:p>
        </p:txBody>
      </p:sp>
      <p:sp>
        <p:nvSpPr>
          <p:cNvPr id="2" name="Titre 1"/>
          <p:cNvSpPr>
            <a:spLocks noGrp="1"/>
          </p:cNvSpPr>
          <p:nvPr>
            <p:ph type="title"/>
          </p:nvPr>
        </p:nvSpPr>
        <p:spPr>
          <a:xfrm>
            <a:off x="931864" y="274638"/>
            <a:ext cx="7754936" cy="1143000"/>
          </a:xfrm>
        </p:spPr>
        <p:txBody>
          <a:bodyPr>
            <a:normAutofit fontScale="90000"/>
          </a:bodyPr>
          <a:lstStyle/>
          <a:p>
            <a:pPr algn="l"/>
            <a:r>
              <a:rPr lang="en-GB" sz="4800" dirty="0" smtClean="0">
                <a:solidFill>
                  <a:srgbClr val="505150"/>
                </a:solidFill>
              </a:rPr>
              <a:t>﻿</a:t>
            </a:r>
            <a:r>
              <a:rPr lang="en-GB" sz="3600" b="1" dirty="0">
                <a:solidFill>
                  <a:srgbClr val="505150"/>
                </a:solidFill>
                <a:latin typeface="Quattrocento Sans"/>
                <a:cs typeface="Quattrocento Sans"/>
              </a:rPr>
              <a:t>The Joint Action “Improving Quality </a:t>
            </a:r>
            <a:r>
              <a:rPr lang="en-GB" sz="3600" b="1" dirty="0" smtClean="0">
                <a:solidFill>
                  <a:srgbClr val="505150"/>
                </a:solidFill>
                <a:latin typeface="Quattrocento Sans"/>
                <a:cs typeface="Quattrocento Sans"/>
              </a:rPr>
              <a:t/>
            </a:r>
            <a:br>
              <a:rPr lang="en-GB" sz="3600" b="1" dirty="0" smtClean="0">
                <a:solidFill>
                  <a:srgbClr val="505150"/>
                </a:solidFill>
                <a:latin typeface="Quattrocento Sans"/>
                <a:cs typeface="Quattrocento Sans"/>
              </a:rPr>
            </a:br>
            <a:r>
              <a:rPr lang="en-GB" sz="3600" b="1" dirty="0" smtClean="0">
                <a:solidFill>
                  <a:srgbClr val="505150"/>
                </a:solidFill>
                <a:latin typeface="Quattrocento Sans"/>
                <a:cs typeface="Quattrocento Sans"/>
              </a:rPr>
              <a:t>in </a:t>
            </a:r>
            <a:r>
              <a:rPr lang="en-GB" sz="3600" b="1" dirty="0">
                <a:solidFill>
                  <a:srgbClr val="505150"/>
                </a:solidFill>
                <a:latin typeface="Quattrocento Sans"/>
                <a:cs typeface="Quattrocento Sans"/>
              </a:rPr>
              <a:t>HIV Prevention” </a:t>
            </a:r>
            <a:r>
              <a:rPr lang="en-GB" sz="3600" b="1" dirty="0" smtClean="0">
                <a:solidFill>
                  <a:srgbClr val="505150"/>
                </a:solidFill>
                <a:latin typeface="Quattrocento Sans"/>
                <a:cs typeface="Quattrocento Sans"/>
              </a:rPr>
              <a:t>(QHP) </a:t>
            </a:r>
            <a:endParaRPr lang="en-GB" sz="3500" dirty="0">
              <a:solidFill>
                <a:srgbClr val="2AA9B1"/>
              </a:solidFill>
            </a:endParaRPr>
          </a:p>
        </p:txBody>
      </p:sp>
    </p:spTree>
    <p:extLst>
      <p:ext uri="{BB962C8B-B14F-4D97-AF65-F5344CB8AC3E}">
        <p14:creationId xmlns:p14="http://schemas.microsoft.com/office/powerpoint/2010/main" val="8989470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1039475" y="1535113"/>
            <a:ext cx="2925999" cy="639762"/>
          </a:xfrm>
        </p:spPr>
        <p:txBody>
          <a:bodyPr>
            <a:normAutofit/>
          </a:bodyPr>
          <a:lstStyle/>
          <a:p>
            <a:r>
              <a:rPr lang="en-GB" sz="1800" b="0" dirty="0" smtClean="0">
                <a:solidFill>
                  <a:schemeClr val="bg1"/>
                </a:solidFill>
                <a:latin typeface="Quattrocento Sans"/>
                <a:cs typeface="Quattrocento Sans"/>
              </a:rPr>
              <a:t>TITLE</a:t>
            </a:r>
            <a:endParaRPr lang="en-GB" sz="1800" b="0" dirty="0">
              <a:solidFill>
                <a:schemeClr val="bg1"/>
              </a:solidFill>
            </a:endParaRPr>
          </a:p>
        </p:txBody>
      </p:sp>
      <p:sp>
        <p:nvSpPr>
          <p:cNvPr id="4" name="Espace réservé du contenu 3"/>
          <p:cNvSpPr>
            <a:spLocks noGrp="1"/>
          </p:cNvSpPr>
          <p:nvPr>
            <p:ph sz="half" idx="2"/>
          </p:nvPr>
        </p:nvSpPr>
        <p:spPr>
          <a:xfrm>
            <a:off x="932218" y="1783080"/>
            <a:ext cx="6428701" cy="4170025"/>
          </a:xfrm>
        </p:spPr>
        <p:txBody>
          <a:bodyPr>
            <a:noAutofit/>
          </a:bodyPr>
          <a:lstStyle/>
          <a:p>
            <a:pPr>
              <a:lnSpc>
                <a:spcPct val="120000"/>
              </a:lnSpc>
              <a:spcBef>
                <a:spcPts val="0"/>
              </a:spcBef>
            </a:pPr>
            <a:r>
              <a:rPr lang="en-GB" sz="2800" b="1" dirty="0">
                <a:solidFill>
                  <a:srgbClr val="505150"/>
                </a:solidFill>
                <a:latin typeface="Quattrocento Sans"/>
                <a:cs typeface="Quattrocento Sans"/>
              </a:rPr>
              <a:t>Associated Partners: 25</a:t>
            </a:r>
          </a:p>
          <a:p>
            <a:pPr>
              <a:lnSpc>
                <a:spcPct val="120000"/>
              </a:lnSpc>
              <a:spcBef>
                <a:spcPts val="0"/>
              </a:spcBef>
            </a:pPr>
            <a:r>
              <a:rPr lang="en-GB" sz="2800" b="1" dirty="0">
                <a:solidFill>
                  <a:srgbClr val="505150"/>
                </a:solidFill>
                <a:latin typeface="Quattrocento Sans"/>
                <a:cs typeface="Quattrocento Sans"/>
              </a:rPr>
              <a:t>Collaborating Partners: </a:t>
            </a:r>
            <a:r>
              <a:rPr lang="en-GB" sz="2800" b="1" dirty="0" smtClean="0">
                <a:solidFill>
                  <a:srgbClr val="505150"/>
                </a:solidFill>
                <a:latin typeface="Quattrocento Sans"/>
                <a:cs typeface="Quattrocento Sans"/>
              </a:rPr>
              <a:t>17</a:t>
            </a:r>
            <a:endParaRPr lang="en-GB" sz="2800" b="1" dirty="0">
              <a:solidFill>
                <a:srgbClr val="505150"/>
              </a:solidFill>
              <a:latin typeface="Quattrocento Sans"/>
              <a:cs typeface="Quattrocento Sans"/>
            </a:endParaRPr>
          </a:p>
          <a:p>
            <a:pPr>
              <a:lnSpc>
                <a:spcPct val="120000"/>
              </a:lnSpc>
              <a:spcBef>
                <a:spcPts val="0"/>
              </a:spcBef>
            </a:pPr>
            <a:r>
              <a:rPr lang="en-GB" sz="2800" b="1" dirty="0">
                <a:solidFill>
                  <a:srgbClr val="505150"/>
                </a:solidFill>
                <a:latin typeface="Quattrocento Sans"/>
                <a:cs typeface="Quattrocento Sans"/>
              </a:rPr>
              <a:t>Countries:  18 + 7 = 25</a:t>
            </a:r>
          </a:p>
          <a:p>
            <a:pPr>
              <a:lnSpc>
                <a:spcPct val="120000"/>
              </a:lnSpc>
              <a:spcBef>
                <a:spcPts val="0"/>
              </a:spcBef>
            </a:pPr>
            <a:r>
              <a:rPr lang="en-GB" sz="2800" b="1" dirty="0">
                <a:solidFill>
                  <a:srgbClr val="505150"/>
                </a:solidFill>
                <a:latin typeface="Quattrocento Sans"/>
                <a:cs typeface="Quattrocento Sans"/>
              </a:rPr>
              <a:t>Government Organisations: 12</a:t>
            </a:r>
          </a:p>
          <a:p>
            <a:pPr>
              <a:lnSpc>
                <a:spcPct val="120000"/>
              </a:lnSpc>
              <a:spcBef>
                <a:spcPts val="0"/>
              </a:spcBef>
            </a:pPr>
            <a:r>
              <a:rPr lang="en-GB" sz="2800" b="1" dirty="0">
                <a:solidFill>
                  <a:srgbClr val="505150"/>
                </a:solidFill>
                <a:latin typeface="Quattrocento Sans"/>
                <a:cs typeface="Quattrocento Sans"/>
              </a:rPr>
              <a:t>Non-Government Organisations: 13</a:t>
            </a:r>
          </a:p>
          <a:p>
            <a:pPr>
              <a:lnSpc>
                <a:spcPct val="120000"/>
              </a:lnSpc>
              <a:spcBef>
                <a:spcPts val="0"/>
              </a:spcBef>
            </a:pPr>
            <a:r>
              <a:rPr lang="en-GB" sz="2800" b="1" dirty="0">
                <a:solidFill>
                  <a:srgbClr val="505150"/>
                </a:solidFill>
                <a:latin typeface="Quattrocento Sans"/>
                <a:cs typeface="Quattrocento Sans"/>
              </a:rPr>
              <a:t>East: </a:t>
            </a:r>
            <a:r>
              <a:rPr lang="en-GB" sz="2800" b="1" dirty="0" smtClean="0">
                <a:solidFill>
                  <a:srgbClr val="505150"/>
                </a:solidFill>
                <a:latin typeface="Quattrocento Sans"/>
                <a:cs typeface="Quattrocento Sans"/>
              </a:rPr>
              <a:t>7</a:t>
            </a:r>
          </a:p>
          <a:p>
            <a:pPr>
              <a:lnSpc>
                <a:spcPct val="120000"/>
              </a:lnSpc>
              <a:spcBef>
                <a:spcPts val="0"/>
              </a:spcBef>
            </a:pPr>
            <a:r>
              <a:rPr lang="en-GB" sz="2800" b="1" dirty="0" smtClean="0">
                <a:solidFill>
                  <a:srgbClr val="505150"/>
                </a:solidFill>
                <a:latin typeface="Quattrocento Sans"/>
                <a:cs typeface="Quattrocento Sans"/>
              </a:rPr>
              <a:t>West</a:t>
            </a:r>
            <a:r>
              <a:rPr lang="en-GB" sz="2800" b="1" dirty="0">
                <a:solidFill>
                  <a:srgbClr val="505150"/>
                </a:solidFill>
                <a:latin typeface="Quattrocento Sans"/>
                <a:cs typeface="Quattrocento Sans"/>
              </a:rPr>
              <a:t>: 11</a:t>
            </a:r>
          </a:p>
        </p:txBody>
      </p:sp>
      <p:sp>
        <p:nvSpPr>
          <p:cNvPr id="2" name="Titre 1"/>
          <p:cNvSpPr>
            <a:spLocks noGrp="1"/>
          </p:cNvSpPr>
          <p:nvPr>
            <p:ph type="title"/>
          </p:nvPr>
        </p:nvSpPr>
        <p:spPr>
          <a:xfrm>
            <a:off x="931864" y="274638"/>
            <a:ext cx="7754936" cy="1143000"/>
          </a:xfrm>
        </p:spPr>
        <p:txBody>
          <a:bodyPr>
            <a:normAutofit/>
          </a:bodyPr>
          <a:lstStyle/>
          <a:p>
            <a:pPr algn="l"/>
            <a:r>
              <a:rPr lang="en-GB" sz="4800" dirty="0">
                <a:solidFill>
                  <a:srgbClr val="505150"/>
                </a:solidFill>
                <a:latin typeface="Quattrocento Sans" panose="020B0502050000020003" pitchFamily="34" charset="0"/>
              </a:rPr>
              <a:t>Partners</a:t>
            </a:r>
            <a:endParaRPr lang="en-GB" sz="3500" dirty="0">
              <a:solidFill>
                <a:srgbClr val="2AA9B1"/>
              </a:solidFill>
              <a:latin typeface="Quattrocento Sans" panose="020B0502050000020003" pitchFamily="34" charset="0"/>
            </a:endParaRPr>
          </a:p>
        </p:txBody>
      </p:sp>
    </p:spTree>
    <p:extLst>
      <p:ext uri="{BB962C8B-B14F-4D97-AF65-F5344CB8AC3E}">
        <p14:creationId xmlns:p14="http://schemas.microsoft.com/office/powerpoint/2010/main" val="16876014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1039475" y="1535113"/>
            <a:ext cx="2925999" cy="639762"/>
          </a:xfrm>
        </p:spPr>
        <p:txBody>
          <a:bodyPr>
            <a:normAutofit/>
          </a:bodyPr>
          <a:lstStyle/>
          <a:p>
            <a:r>
              <a:rPr lang="en-GB" sz="1800" b="0" dirty="0" smtClean="0">
                <a:solidFill>
                  <a:schemeClr val="bg1"/>
                </a:solidFill>
                <a:latin typeface="Quattrocento Sans"/>
                <a:cs typeface="Quattrocento Sans"/>
              </a:rPr>
              <a:t>TITLE</a:t>
            </a:r>
            <a:endParaRPr lang="en-GB" sz="1800" b="0" dirty="0">
              <a:solidFill>
                <a:schemeClr val="bg1"/>
              </a:solidFill>
            </a:endParaRPr>
          </a:p>
        </p:txBody>
      </p:sp>
      <p:sp>
        <p:nvSpPr>
          <p:cNvPr id="4" name="Espace réservé du contenu 3"/>
          <p:cNvSpPr>
            <a:spLocks noGrp="1"/>
          </p:cNvSpPr>
          <p:nvPr>
            <p:ph sz="half" idx="2"/>
          </p:nvPr>
        </p:nvSpPr>
        <p:spPr>
          <a:xfrm>
            <a:off x="932218" y="1783080"/>
            <a:ext cx="6428701" cy="4170025"/>
          </a:xfrm>
        </p:spPr>
        <p:txBody>
          <a:bodyPr>
            <a:noAutofit/>
          </a:bodyPr>
          <a:lstStyle/>
          <a:p>
            <a:pPr marL="0" indent="0">
              <a:lnSpc>
                <a:spcPct val="120000"/>
              </a:lnSpc>
              <a:spcBef>
                <a:spcPts val="0"/>
              </a:spcBef>
              <a:buNone/>
            </a:pPr>
            <a:r>
              <a:rPr lang="en-GB" b="1" dirty="0">
                <a:solidFill>
                  <a:srgbClr val="505150"/>
                </a:solidFill>
                <a:latin typeface="Quattrocento Sans"/>
                <a:cs typeface="Quattrocento Sans"/>
              </a:rPr>
              <a:t>The Federal Centre for Health Education (</a:t>
            </a:r>
            <a:r>
              <a:rPr lang="en-GB" b="1" dirty="0" err="1">
                <a:solidFill>
                  <a:srgbClr val="505150"/>
                </a:solidFill>
                <a:latin typeface="Quattrocento Sans"/>
                <a:cs typeface="Quattrocento Sans"/>
              </a:rPr>
              <a:t>BZgA</a:t>
            </a:r>
            <a:r>
              <a:rPr lang="en-GB" b="1" dirty="0">
                <a:solidFill>
                  <a:srgbClr val="505150"/>
                </a:solidFill>
                <a:latin typeface="Quattrocento Sans"/>
                <a:cs typeface="Quattrocento Sans"/>
              </a:rPr>
              <a:t>) is an authority in the portfolio of the German Federal Ministry of Health and responsible for:</a:t>
            </a:r>
          </a:p>
          <a:p>
            <a:pPr>
              <a:lnSpc>
                <a:spcPct val="120000"/>
              </a:lnSpc>
              <a:spcBef>
                <a:spcPts val="0"/>
              </a:spcBef>
            </a:pPr>
            <a:r>
              <a:rPr lang="en-GB" sz="2000" b="1" dirty="0">
                <a:solidFill>
                  <a:srgbClr val="505150"/>
                </a:solidFill>
                <a:latin typeface="Quattrocento Sans"/>
                <a:cs typeface="Quattrocento Sans"/>
              </a:rPr>
              <a:t>Principles and guidelines for health promotion and health education</a:t>
            </a:r>
          </a:p>
          <a:p>
            <a:pPr>
              <a:lnSpc>
                <a:spcPct val="120000"/>
              </a:lnSpc>
              <a:spcBef>
                <a:spcPts val="0"/>
              </a:spcBef>
            </a:pPr>
            <a:r>
              <a:rPr lang="en-GB" sz="2000" b="1" dirty="0">
                <a:solidFill>
                  <a:srgbClr val="505150"/>
                </a:solidFill>
                <a:latin typeface="Quattrocento Sans"/>
                <a:cs typeface="Quattrocento Sans"/>
              </a:rPr>
              <a:t>Interagency coordination </a:t>
            </a:r>
          </a:p>
          <a:p>
            <a:pPr>
              <a:lnSpc>
                <a:spcPct val="120000"/>
              </a:lnSpc>
              <a:spcBef>
                <a:spcPts val="0"/>
              </a:spcBef>
            </a:pPr>
            <a:r>
              <a:rPr lang="en-GB" sz="2000" b="1" dirty="0">
                <a:solidFill>
                  <a:srgbClr val="505150"/>
                </a:solidFill>
                <a:latin typeface="Quattrocento Sans"/>
                <a:cs typeface="Quattrocento Sans"/>
              </a:rPr>
              <a:t>National disease prevention and health promotion campaigns</a:t>
            </a:r>
          </a:p>
          <a:p>
            <a:pPr>
              <a:lnSpc>
                <a:spcPct val="120000"/>
              </a:lnSpc>
              <a:spcBef>
                <a:spcPts val="0"/>
              </a:spcBef>
            </a:pPr>
            <a:r>
              <a:rPr lang="en-GB" sz="2000" b="1" dirty="0">
                <a:solidFill>
                  <a:srgbClr val="505150"/>
                </a:solidFill>
                <a:latin typeface="Quattrocento Sans"/>
                <a:cs typeface="Quattrocento Sans"/>
              </a:rPr>
              <a:t>Training programs and materials</a:t>
            </a:r>
          </a:p>
          <a:p>
            <a:pPr>
              <a:lnSpc>
                <a:spcPct val="120000"/>
              </a:lnSpc>
              <a:spcBef>
                <a:spcPts val="0"/>
              </a:spcBef>
            </a:pPr>
            <a:r>
              <a:rPr lang="en-GB" sz="2000" b="1" dirty="0">
                <a:solidFill>
                  <a:srgbClr val="505150"/>
                </a:solidFill>
                <a:latin typeface="Quattrocento Sans"/>
                <a:cs typeface="Quattrocento Sans"/>
              </a:rPr>
              <a:t>International cooperation (WHO, EU)</a:t>
            </a:r>
          </a:p>
        </p:txBody>
      </p:sp>
      <p:sp>
        <p:nvSpPr>
          <p:cNvPr id="2" name="Titre 1"/>
          <p:cNvSpPr>
            <a:spLocks noGrp="1"/>
          </p:cNvSpPr>
          <p:nvPr>
            <p:ph type="title"/>
          </p:nvPr>
        </p:nvSpPr>
        <p:spPr>
          <a:xfrm>
            <a:off x="931864" y="274638"/>
            <a:ext cx="7754936" cy="1143000"/>
          </a:xfrm>
        </p:spPr>
        <p:txBody>
          <a:bodyPr>
            <a:normAutofit/>
          </a:bodyPr>
          <a:lstStyle/>
          <a:p>
            <a:pPr algn="l"/>
            <a:r>
              <a:rPr lang="en-GB" sz="4800" dirty="0">
                <a:solidFill>
                  <a:srgbClr val="505150"/>
                </a:solidFill>
                <a:latin typeface="Quattrocento Sans" panose="020B0502050000020003" pitchFamily="34" charset="0"/>
              </a:rPr>
              <a:t>Coordinator</a:t>
            </a:r>
            <a:endParaRPr lang="en-GB" sz="3500" dirty="0">
              <a:solidFill>
                <a:srgbClr val="2AA9B1"/>
              </a:solidFill>
              <a:latin typeface="Quattrocento Sans" panose="020B0502050000020003" pitchFamily="34" charset="0"/>
            </a:endParaRPr>
          </a:p>
        </p:txBody>
      </p:sp>
    </p:spTree>
    <p:extLst>
      <p:ext uri="{BB962C8B-B14F-4D97-AF65-F5344CB8AC3E}">
        <p14:creationId xmlns:p14="http://schemas.microsoft.com/office/powerpoint/2010/main" val="2364087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1039475" y="1535113"/>
            <a:ext cx="2925999" cy="639762"/>
          </a:xfrm>
        </p:spPr>
        <p:txBody>
          <a:bodyPr>
            <a:normAutofit/>
          </a:bodyPr>
          <a:lstStyle/>
          <a:p>
            <a:r>
              <a:rPr lang="en-GB" sz="1800" b="0" dirty="0" smtClean="0">
                <a:solidFill>
                  <a:schemeClr val="bg1"/>
                </a:solidFill>
                <a:latin typeface="Quattrocento Sans"/>
                <a:cs typeface="Quattrocento Sans"/>
              </a:rPr>
              <a:t>TITLE</a:t>
            </a:r>
            <a:endParaRPr lang="en-GB" sz="1800" b="0" dirty="0">
              <a:solidFill>
                <a:schemeClr val="bg1"/>
              </a:solidFill>
            </a:endParaRPr>
          </a:p>
        </p:txBody>
      </p:sp>
      <p:sp>
        <p:nvSpPr>
          <p:cNvPr id="4" name="Espace réservé du contenu 3"/>
          <p:cNvSpPr>
            <a:spLocks noGrp="1"/>
          </p:cNvSpPr>
          <p:nvPr>
            <p:ph sz="half" idx="2"/>
          </p:nvPr>
        </p:nvSpPr>
        <p:spPr>
          <a:xfrm>
            <a:off x="932218" y="1783080"/>
            <a:ext cx="6428701" cy="4170025"/>
          </a:xfrm>
        </p:spPr>
        <p:txBody>
          <a:bodyPr>
            <a:noAutofit/>
          </a:bodyPr>
          <a:lstStyle/>
          <a:p>
            <a:pPr>
              <a:lnSpc>
                <a:spcPct val="120000"/>
              </a:lnSpc>
              <a:spcBef>
                <a:spcPts val="0"/>
              </a:spcBef>
            </a:pPr>
            <a:r>
              <a:rPr lang="en-GB" sz="2800" b="1" dirty="0">
                <a:solidFill>
                  <a:srgbClr val="505150"/>
                </a:solidFill>
                <a:latin typeface="Quattrocento Sans"/>
                <a:cs typeface="Quattrocento Sans"/>
              </a:rPr>
              <a:t>Train 60 trainers/facilitators to support the use of QA/QI tools</a:t>
            </a:r>
          </a:p>
          <a:p>
            <a:pPr>
              <a:lnSpc>
                <a:spcPct val="120000"/>
              </a:lnSpc>
              <a:spcBef>
                <a:spcPts val="0"/>
              </a:spcBef>
            </a:pPr>
            <a:r>
              <a:rPr lang="en-GB" sz="2800" b="1" dirty="0">
                <a:solidFill>
                  <a:srgbClr val="505150"/>
                </a:solidFill>
                <a:latin typeface="Quattrocento Sans"/>
                <a:cs typeface="Quattrocento Sans"/>
              </a:rPr>
              <a:t>Support 80 applications of QA/QI tools</a:t>
            </a:r>
          </a:p>
          <a:p>
            <a:pPr>
              <a:lnSpc>
                <a:spcPct val="120000"/>
              </a:lnSpc>
              <a:spcBef>
                <a:spcPts val="0"/>
              </a:spcBef>
            </a:pPr>
            <a:r>
              <a:rPr lang="en-GB" sz="2800" b="1" dirty="0">
                <a:solidFill>
                  <a:srgbClr val="505150"/>
                </a:solidFill>
                <a:latin typeface="Quattrocento Sans"/>
                <a:cs typeface="Quattrocento Sans"/>
              </a:rPr>
              <a:t>Document resulting quality principles and criteria</a:t>
            </a:r>
          </a:p>
          <a:p>
            <a:pPr>
              <a:lnSpc>
                <a:spcPct val="120000"/>
              </a:lnSpc>
              <a:spcBef>
                <a:spcPts val="0"/>
              </a:spcBef>
            </a:pPr>
            <a:r>
              <a:rPr lang="en-GB" sz="2800" b="1" dirty="0">
                <a:solidFill>
                  <a:srgbClr val="505150"/>
                </a:solidFill>
                <a:latin typeface="Quattrocento Sans"/>
                <a:cs typeface="Quattrocento Sans"/>
              </a:rPr>
              <a:t>Incorporate QA/QI into HIV prevention policy</a:t>
            </a:r>
          </a:p>
        </p:txBody>
      </p:sp>
      <p:sp>
        <p:nvSpPr>
          <p:cNvPr id="2" name="Titre 1"/>
          <p:cNvSpPr>
            <a:spLocks noGrp="1"/>
          </p:cNvSpPr>
          <p:nvPr>
            <p:ph type="title"/>
          </p:nvPr>
        </p:nvSpPr>
        <p:spPr>
          <a:xfrm>
            <a:off x="931864" y="274638"/>
            <a:ext cx="7754936" cy="1143000"/>
          </a:xfrm>
        </p:spPr>
        <p:txBody>
          <a:bodyPr>
            <a:normAutofit/>
          </a:bodyPr>
          <a:lstStyle/>
          <a:p>
            <a:pPr algn="l"/>
            <a:r>
              <a:rPr lang="en-GB" sz="4800" dirty="0">
                <a:solidFill>
                  <a:srgbClr val="505150"/>
                </a:solidFill>
                <a:latin typeface="Quattrocento Sans" panose="020B0502050000020003" pitchFamily="34" charset="0"/>
              </a:rPr>
              <a:t>Quality Action: Objectives</a:t>
            </a:r>
            <a:endParaRPr lang="en-GB" sz="3500" dirty="0">
              <a:solidFill>
                <a:srgbClr val="2AA9B1"/>
              </a:solidFill>
              <a:latin typeface="Quattrocento Sans" panose="020B0502050000020003" pitchFamily="34" charset="0"/>
            </a:endParaRPr>
          </a:p>
        </p:txBody>
      </p:sp>
    </p:spTree>
    <p:extLst>
      <p:ext uri="{BB962C8B-B14F-4D97-AF65-F5344CB8AC3E}">
        <p14:creationId xmlns:p14="http://schemas.microsoft.com/office/powerpoint/2010/main" val="16142154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1039475" y="1535113"/>
            <a:ext cx="2925999" cy="639762"/>
          </a:xfrm>
        </p:spPr>
        <p:txBody>
          <a:bodyPr>
            <a:normAutofit/>
          </a:bodyPr>
          <a:lstStyle/>
          <a:p>
            <a:r>
              <a:rPr lang="en-GB" sz="1800" b="0" dirty="0" smtClean="0">
                <a:solidFill>
                  <a:schemeClr val="bg1"/>
                </a:solidFill>
                <a:latin typeface="Quattrocento Sans"/>
                <a:cs typeface="Quattrocento Sans"/>
              </a:rPr>
              <a:t>TITLE</a:t>
            </a:r>
            <a:endParaRPr lang="en-GB" sz="1800" b="0" dirty="0">
              <a:solidFill>
                <a:schemeClr val="bg1"/>
              </a:solidFill>
            </a:endParaRPr>
          </a:p>
        </p:txBody>
      </p:sp>
      <p:sp>
        <p:nvSpPr>
          <p:cNvPr id="4" name="Espace réservé du contenu 3"/>
          <p:cNvSpPr>
            <a:spLocks noGrp="1"/>
          </p:cNvSpPr>
          <p:nvPr>
            <p:ph sz="half" idx="2"/>
          </p:nvPr>
        </p:nvSpPr>
        <p:spPr>
          <a:xfrm>
            <a:off x="932218" y="1783080"/>
            <a:ext cx="6428701" cy="4170025"/>
          </a:xfrm>
        </p:spPr>
        <p:txBody>
          <a:bodyPr>
            <a:noAutofit/>
          </a:bodyPr>
          <a:lstStyle/>
          <a:p>
            <a:pPr>
              <a:lnSpc>
                <a:spcPct val="120000"/>
              </a:lnSpc>
              <a:spcBef>
                <a:spcPts val="0"/>
              </a:spcBef>
            </a:pPr>
            <a:r>
              <a:rPr lang="en-GB" b="1" dirty="0">
                <a:solidFill>
                  <a:srgbClr val="505150"/>
                </a:solidFill>
                <a:latin typeface="Quattrocento Sans"/>
                <a:cs typeface="Quattrocento Sans"/>
              </a:rPr>
              <a:t>5 practical QA/QI tools </a:t>
            </a:r>
          </a:p>
          <a:p>
            <a:pPr>
              <a:lnSpc>
                <a:spcPct val="120000"/>
              </a:lnSpc>
              <a:spcBef>
                <a:spcPts val="0"/>
              </a:spcBef>
            </a:pPr>
            <a:r>
              <a:rPr lang="en-GB" b="1" dirty="0">
                <a:solidFill>
                  <a:srgbClr val="505150"/>
                </a:solidFill>
                <a:latin typeface="Quattrocento Sans"/>
                <a:cs typeface="Quattrocento Sans"/>
              </a:rPr>
              <a:t>Training modules, including an e-learning package</a:t>
            </a:r>
          </a:p>
          <a:p>
            <a:pPr>
              <a:lnSpc>
                <a:spcPct val="120000"/>
              </a:lnSpc>
              <a:spcBef>
                <a:spcPts val="0"/>
              </a:spcBef>
            </a:pPr>
            <a:r>
              <a:rPr lang="en-GB" b="1" dirty="0">
                <a:solidFill>
                  <a:srgbClr val="505150"/>
                </a:solidFill>
                <a:latin typeface="Quattrocento Sans"/>
                <a:cs typeface="Quattrocento Sans"/>
              </a:rPr>
              <a:t>Starting environment and evaluation report</a:t>
            </a:r>
          </a:p>
          <a:p>
            <a:pPr>
              <a:lnSpc>
                <a:spcPct val="120000"/>
              </a:lnSpc>
              <a:spcBef>
                <a:spcPts val="0"/>
              </a:spcBef>
            </a:pPr>
            <a:r>
              <a:rPr lang="en-GB" b="1" dirty="0">
                <a:solidFill>
                  <a:srgbClr val="505150"/>
                </a:solidFill>
                <a:latin typeface="Quattrocento Sans"/>
                <a:cs typeface="Quattrocento Sans"/>
              </a:rPr>
              <a:t>Collection of case studies</a:t>
            </a:r>
          </a:p>
          <a:p>
            <a:pPr>
              <a:lnSpc>
                <a:spcPct val="120000"/>
              </a:lnSpc>
              <a:spcBef>
                <a:spcPts val="0"/>
              </a:spcBef>
            </a:pPr>
            <a:r>
              <a:rPr lang="en-GB" b="1" dirty="0">
                <a:solidFill>
                  <a:srgbClr val="505150"/>
                </a:solidFill>
                <a:latin typeface="Quattrocento Sans"/>
                <a:cs typeface="Quattrocento Sans"/>
              </a:rPr>
              <a:t>Charter for quality in HIV prevention</a:t>
            </a:r>
          </a:p>
          <a:p>
            <a:pPr>
              <a:lnSpc>
                <a:spcPct val="120000"/>
              </a:lnSpc>
              <a:spcBef>
                <a:spcPts val="0"/>
              </a:spcBef>
            </a:pPr>
            <a:r>
              <a:rPr lang="en-GB" b="1" dirty="0">
                <a:solidFill>
                  <a:srgbClr val="505150"/>
                </a:solidFill>
                <a:latin typeface="Quattrocento Sans"/>
                <a:cs typeface="Quattrocento Sans"/>
              </a:rPr>
              <a:t>Policy kit</a:t>
            </a:r>
          </a:p>
          <a:p>
            <a:pPr>
              <a:lnSpc>
                <a:spcPct val="120000"/>
              </a:lnSpc>
              <a:spcBef>
                <a:spcPts val="0"/>
              </a:spcBef>
            </a:pPr>
            <a:r>
              <a:rPr lang="en-GB" b="1" dirty="0">
                <a:solidFill>
                  <a:srgbClr val="505150"/>
                </a:solidFill>
                <a:latin typeface="Quattrocento Sans"/>
                <a:cs typeface="Quattrocento Sans"/>
              </a:rPr>
              <a:t>Stakeholder platform</a:t>
            </a:r>
          </a:p>
          <a:p>
            <a:pPr>
              <a:lnSpc>
                <a:spcPct val="120000"/>
              </a:lnSpc>
              <a:spcBef>
                <a:spcPts val="0"/>
              </a:spcBef>
            </a:pPr>
            <a:r>
              <a:rPr lang="en-GB" b="1" dirty="0">
                <a:solidFill>
                  <a:srgbClr val="505150"/>
                </a:solidFill>
                <a:latin typeface="Quattrocento Sans"/>
                <a:cs typeface="Quattrocento Sans"/>
              </a:rPr>
              <a:t>Core documents and translations</a:t>
            </a:r>
          </a:p>
        </p:txBody>
      </p:sp>
      <p:sp>
        <p:nvSpPr>
          <p:cNvPr id="2" name="Titre 1"/>
          <p:cNvSpPr>
            <a:spLocks noGrp="1"/>
          </p:cNvSpPr>
          <p:nvPr>
            <p:ph type="title"/>
          </p:nvPr>
        </p:nvSpPr>
        <p:spPr>
          <a:xfrm>
            <a:off x="931864" y="274638"/>
            <a:ext cx="7754936" cy="1143000"/>
          </a:xfrm>
        </p:spPr>
        <p:txBody>
          <a:bodyPr>
            <a:normAutofit/>
          </a:bodyPr>
          <a:lstStyle/>
          <a:p>
            <a:pPr algn="l"/>
            <a:r>
              <a:rPr lang="en-GB" sz="4800" dirty="0">
                <a:solidFill>
                  <a:srgbClr val="505150"/>
                </a:solidFill>
                <a:latin typeface="Quattrocento Sans" panose="020B0502050000020003" pitchFamily="34" charset="0"/>
              </a:rPr>
              <a:t>Quality Action: Products</a:t>
            </a:r>
            <a:endParaRPr lang="en-GB" sz="3500" dirty="0">
              <a:solidFill>
                <a:srgbClr val="2AA9B1"/>
              </a:solidFill>
              <a:latin typeface="Quattrocento Sans" panose="020B0502050000020003" pitchFamily="34" charset="0"/>
            </a:endParaRPr>
          </a:p>
        </p:txBody>
      </p:sp>
    </p:spTree>
    <p:extLst>
      <p:ext uri="{BB962C8B-B14F-4D97-AF65-F5344CB8AC3E}">
        <p14:creationId xmlns:p14="http://schemas.microsoft.com/office/powerpoint/2010/main" val="25624183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1039475" y="1535113"/>
            <a:ext cx="2925999" cy="639762"/>
          </a:xfrm>
        </p:spPr>
        <p:txBody>
          <a:bodyPr>
            <a:normAutofit/>
          </a:bodyPr>
          <a:lstStyle/>
          <a:p>
            <a:r>
              <a:rPr lang="en-GB" sz="1800" b="0" dirty="0" smtClean="0">
                <a:solidFill>
                  <a:schemeClr val="bg1"/>
                </a:solidFill>
                <a:latin typeface="Quattrocento Sans"/>
                <a:cs typeface="Quattrocento Sans"/>
              </a:rPr>
              <a:t>TITLE</a:t>
            </a:r>
            <a:endParaRPr lang="en-GB" sz="1800" b="0" dirty="0">
              <a:solidFill>
                <a:schemeClr val="bg1"/>
              </a:solidFill>
            </a:endParaRPr>
          </a:p>
        </p:txBody>
      </p:sp>
      <p:sp>
        <p:nvSpPr>
          <p:cNvPr id="4" name="Espace réservé du contenu 3"/>
          <p:cNvSpPr>
            <a:spLocks noGrp="1"/>
          </p:cNvSpPr>
          <p:nvPr>
            <p:ph sz="half" idx="2"/>
          </p:nvPr>
        </p:nvSpPr>
        <p:spPr>
          <a:xfrm>
            <a:off x="3581400" y="1535113"/>
            <a:ext cx="5105400" cy="4170025"/>
          </a:xfrm>
        </p:spPr>
        <p:txBody>
          <a:bodyPr>
            <a:noAutofit/>
          </a:bodyPr>
          <a:lstStyle/>
          <a:p>
            <a:pPr>
              <a:lnSpc>
                <a:spcPct val="120000"/>
              </a:lnSpc>
              <a:spcBef>
                <a:spcPts val="0"/>
              </a:spcBef>
            </a:pPr>
            <a:r>
              <a:rPr lang="en-GB" sz="3200" b="1" dirty="0">
                <a:solidFill>
                  <a:srgbClr val="505150"/>
                </a:solidFill>
                <a:latin typeface="Quattrocento Sans"/>
                <a:cs typeface="Quattrocento Sans"/>
              </a:rPr>
              <a:t>4. Tools</a:t>
            </a:r>
          </a:p>
          <a:p>
            <a:pPr>
              <a:lnSpc>
                <a:spcPct val="120000"/>
              </a:lnSpc>
              <a:spcBef>
                <a:spcPts val="0"/>
              </a:spcBef>
            </a:pPr>
            <a:r>
              <a:rPr lang="en-GB" sz="3200" b="1" dirty="0">
                <a:solidFill>
                  <a:srgbClr val="505150"/>
                </a:solidFill>
                <a:latin typeface="Quattrocento Sans"/>
                <a:cs typeface="Quattrocento Sans"/>
              </a:rPr>
              <a:t>5. Capacity Building </a:t>
            </a:r>
          </a:p>
          <a:p>
            <a:pPr>
              <a:lnSpc>
                <a:spcPct val="120000"/>
              </a:lnSpc>
              <a:spcBef>
                <a:spcPts val="0"/>
              </a:spcBef>
            </a:pPr>
            <a:r>
              <a:rPr lang="en-GB" sz="3200" b="1" dirty="0">
                <a:solidFill>
                  <a:srgbClr val="505150"/>
                </a:solidFill>
                <a:latin typeface="Quattrocento Sans"/>
                <a:cs typeface="Quattrocento Sans"/>
              </a:rPr>
              <a:t>6. Practical Application</a:t>
            </a:r>
          </a:p>
          <a:p>
            <a:pPr>
              <a:lnSpc>
                <a:spcPct val="120000"/>
              </a:lnSpc>
              <a:spcBef>
                <a:spcPts val="0"/>
              </a:spcBef>
            </a:pPr>
            <a:r>
              <a:rPr lang="en-GB" sz="3200" b="1" dirty="0">
                <a:solidFill>
                  <a:srgbClr val="505150"/>
                </a:solidFill>
                <a:latin typeface="Quattrocento Sans"/>
                <a:cs typeface="Quattrocento Sans"/>
              </a:rPr>
              <a:t>7. Quality Principles and </a:t>
            </a:r>
            <a:r>
              <a:rPr lang="en-GB" sz="3200" b="1" dirty="0" smtClean="0">
                <a:solidFill>
                  <a:srgbClr val="505150"/>
                </a:solidFill>
                <a:latin typeface="Quattrocento Sans"/>
                <a:cs typeface="Quattrocento Sans"/>
              </a:rPr>
              <a:t>		Criteria</a:t>
            </a:r>
            <a:endParaRPr lang="en-GB" sz="3200" b="1" dirty="0">
              <a:solidFill>
                <a:srgbClr val="505150"/>
              </a:solidFill>
              <a:latin typeface="Quattrocento Sans"/>
              <a:cs typeface="Quattrocento Sans"/>
            </a:endParaRPr>
          </a:p>
          <a:p>
            <a:pPr>
              <a:lnSpc>
                <a:spcPct val="120000"/>
              </a:lnSpc>
              <a:spcBef>
                <a:spcPts val="0"/>
              </a:spcBef>
            </a:pPr>
            <a:r>
              <a:rPr lang="en-GB" sz="3200" b="1" dirty="0">
                <a:solidFill>
                  <a:srgbClr val="505150"/>
                </a:solidFill>
                <a:latin typeface="Quattrocento Sans"/>
                <a:cs typeface="Quattrocento Sans"/>
              </a:rPr>
              <a:t>8. Policy Development</a:t>
            </a:r>
          </a:p>
        </p:txBody>
      </p:sp>
      <p:sp>
        <p:nvSpPr>
          <p:cNvPr id="2" name="Titre 1"/>
          <p:cNvSpPr>
            <a:spLocks noGrp="1"/>
          </p:cNvSpPr>
          <p:nvPr>
            <p:ph type="title"/>
          </p:nvPr>
        </p:nvSpPr>
        <p:spPr>
          <a:xfrm>
            <a:off x="931864" y="274638"/>
            <a:ext cx="7754936" cy="1143000"/>
          </a:xfrm>
        </p:spPr>
        <p:txBody>
          <a:bodyPr>
            <a:normAutofit fontScale="90000"/>
          </a:bodyPr>
          <a:lstStyle/>
          <a:p>
            <a:pPr algn="l"/>
            <a:r>
              <a:rPr lang="en-GB" sz="4800" dirty="0">
                <a:solidFill>
                  <a:srgbClr val="505150"/>
                </a:solidFill>
                <a:latin typeface="Quattrocento Sans" panose="020B0502050000020003" pitchFamily="34" charset="0"/>
              </a:rPr>
              <a:t>Quality Action: Work Packages</a:t>
            </a:r>
            <a:endParaRPr lang="en-GB" sz="3500" dirty="0">
              <a:solidFill>
                <a:srgbClr val="2AA9B1"/>
              </a:solidFill>
              <a:latin typeface="Quattrocento Sans" panose="020B0502050000020003" pitchFamily="34" charset="0"/>
            </a:endParaRPr>
          </a:p>
        </p:txBody>
      </p:sp>
      <p:sp>
        <p:nvSpPr>
          <p:cNvPr id="5" name="Content Placeholder 2"/>
          <p:cNvSpPr>
            <a:spLocks noGrp="1"/>
          </p:cNvSpPr>
          <p:nvPr>
            <p:ph sz="half" idx="1"/>
          </p:nvPr>
        </p:nvSpPr>
        <p:spPr>
          <a:xfrm>
            <a:off x="558800" y="2743200"/>
            <a:ext cx="4171950" cy="2438400"/>
          </a:xfrm>
        </p:spPr>
        <p:txBody>
          <a:bodyPr/>
          <a:lstStyle/>
          <a:p>
            <a:pPr>
              <a:buFont typeface="Wingdings" pitchFamily="2" charset="2"/>
              <a:buNone/>
            </a:pPr>
            <a:r>
              <a:rPr lang="en-GB" altLang="en-US" sz="3200" b="0" dirty="0" smtClean="0">
                <a:latin typeface="Quattrocento Sans" panose="020B0502050000020003" pitchFamily="34" charset="0"/>
                <a:ea typeface="ＭＳ Ｐゴシック" pitchFamily="34" charset="-128"/>
              </a:rPr>
              <a:t>1. Coordination</a:t>
            </a:r>
            <a:endParaRPr lang="en-US" altLang="en-US" sz="3200" b="0" dirty="0" smtClean="0">
              <a:latin typeface="Quattrocento Sans" panose="020B0502050000020003" pitchFamily="34" charset="0"/>
              <a:ea typeface="ＭＳ Ｐゴシック" pitchFamily="34" charset="-128"/>
            </a:endParaRPr>
          </a:p>
          <a:p>
            <a:pPr>
              <a:buFont typeface="Wingdings" pitchFamily="2" charset="2"/>
              <a:buNone/>
            </a:pPr>
            <a:r>
              <a:rPr lang="en-GB" altLang="en-US" sz="3200" b="0" dirty="0" smtClean="0">
                <a:latin typeface="Quattrocento Sans" panose="020B0502050000020003" pitchFamily="34" charset="0"/>
                <a:ea typeface="ＭＳ Ｐゴシック" pitchFamily="34" charset="-128"/>
              </a:rPr>
              <a:t>2. Dissemination</a:t>
            </a:r>
            <a:endParaRPr lang="en-US" altLang="en-US" sz="3200" b="0" dirty="0" smtClean="0">
              <a:latin typeface="Quattrocento Sans" panose="020B0502050000020003" pitchFamily="34" charset="0"/>
              <a:ea typeface="ＭＳ Ｐゴシック" pitchFamily="34" charset="-128"/>
            </a:endParaRPr>
          </a:p>
          <a:p>
            <a:pPr>
              <a:buFont typeface="Wingdings" pitchFamily="2" charset="2"/>
              <a:buNone/>
            </a:pPr>
            <a:r>
              <a:rPr lang="en-GB" altLang="en-US" sz="3200" b="0" dirty="0" smtClean="0">
                <a:latin typeface="Quattrocento Sans" panose="020B0502050000020003" pitchFamily="34" charset="0"/>
                <a:ea typeface="ＭＳ Ｐゴシック" pitchFamily="34" charset="-128"/>
              </a:rPr>
              <a:t>3. Evaluation</a:t>
            </a:r>
          </a:p>
          <a:p>
            <a:pPr>
              <a:buFont typeface="Wingdings" pitchFamily="2" charset="2"/>
              <a:buNone/>
            </a:pPr>
            <a:endParaRPr lang="en-US" altLang="en-US" dirty="0" smtClean="0">
              <a:ea typeface="ＭＳ Ｐゴシック" pitchFamily="34" charset="-128"/>
            </a:endParaRPr>
          </a:p>
          <a:p>
            <a:endParaRPr lang="en-GB" altLang="en-US" dirty="0" smtClean="0">
              <a:ea typeface="ＭＳ Ｐゴシック" pitchFamily="34" charset="-128"/>
            </a:endParaRPr>
          </a:p>
        </p:txBody>
      </p:sp>
    </p:spTree>
    <p:extLst>
      <p:ext uri="{BB962C8B-B14F-4D97-AF65-F5344CB8AC3E}">
        <p14:creationId xmlns:p14="http://schemas.microsoft.com/office/powerpoint/2010/main" val="18538158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descr="QIhiv_rev2.pdf"/>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168401" y="859633"/>
            <a:ext cx="7027862" cy="4895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 descr="iqhiv_logo_300dpi_250x133.pn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088657" y="1"/>
            <a:ext cx="1964386" cy="1044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3"/>
          <p:cNvSpPr txBox="1">
            <a:spLocks noChangeArrowheads="1"/>
          </p:cNvSpPr>
          <p:nvPr/>
        </p:nvSpPr>
        <p:spPr bwMode="auto">
          <a:xfrm>
            <a:off x="2438400" y="955675"/>
            <a:ext cx="2667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l" eaLnBrk="0" hangingPunct="0">
              <a:lnSpc>
                <a:spcPct val="120000"/>
              </a:lnSpc>
              <a:spcBef>
                <a:spcPct val="20000"/>
              </a:spcBef>
              <a:buClr>
                <a:srgbClr val="6699FF"/>
              </a:buClr>
              <a:buFont typeface="Wingdings" pitchFamily="2" charset="2"/>
              <a:buChar char="§"/>
              <a:defRPr sz="2400">
                <a:solidFill>
                  <a:srgbClr val="000E72"/>
                </a:solidFill>
                <a:latin typeface="Arial" pitchFamily="34" charset="0"/>
                <a:ea typeface="ＭＳ Ｐゴシック" pitchFamily="34" charset="-128"/>
              </a:defRPr>
            </a:lvl1pPr>
            <a:lvl2pPr marL="37931725" indent="-37474525" algn="l" eaLnBrk="0" hangingPunct="0">
              <a:lnSpc>
                <a:spcPct val="120000"/>
              </a:lnSpc>
              <a:spcBef>
                <a:spcPct val="20000"/>
              </a:spcBef>
              <a:buClr>
                <a:srgbClr val="6699FF"/>
              </a:buClr>
              <a:buSzPct val="50000"/>
              <a:buFont typeface="Wingdings" pitchFamily="2" charset="2"/>
              <a:buChar char="o"/>
              <a:defRPr sz="2000">
                <a:solidFill>
                  <a:srgbClr val="000E72"/>
                </a:solidFill>
                <a:latin typeface="Arial" pitchFamily="34" charset="0"/>
                <a:ea typeface="ＭＳ Ｐゴシック" pitchFamily="34" charset="-128"/>
              </a:defRPr>
            </a:lvl2pPr>
            <a:lvl3pPr marL="1143000" indent="-228600" algn="l" eaLnBrk="0" hangingPunct="0">
              <a:lnSpc>
                <a:spcPct val="120000"/>
              </a:lnSpc>
              <a:spcBef>
                <a:spcPct val="20000"/>
              </a:spcBef>
              <a:buClr>
                <a:srgbClr val="6699FF"/>
              </a:buClr>
              <a:buFont typeface="Wingdings" pitchFamily="2" charset="2"/>
              <a:buChar char="§"/>
              <a:defRPr>
                <a:solidFill>
                  <a:srgbClr val="000E72"/>
                </a:solidFill>
                <a:latin typeface="Arial" pitchFamily="34" charset="0"/>
                <a:ea typeface="ＭＳ Ｐゴシック" pitchFamily="34" charset="-128"/>
              </a:defRPr>
            </a:lvl3pPr>
            <a:lvl4pPr marL="1600200" indent="-228600" algn="l" eaLnBrk="0" hangingPunct="0">
              <a:lnSpc>
                <a:spcPct val="120000"/>
              </a:lnSpc>
              <a:spcBef>
                <a:spcPct val="20000"/>
              </a:spcBef>
              <a:buClr>
                <a:srgbClr val="6699FF"/>
              </a:buClr>
              <a:buSzPct val="50000"/>
              <a:buFont typeface="Wingdings" pitchFamily="2" charset="2"/>
              <a:buChar char="¨"/>
              <a:defRPr sz="1600">
                <a:solidFill>
                  <a:srgbClr val="000E72"/>
                </a:solidFill>
                <a:latin typeface="Arial" pitchFamily="34" charset="0"/>
                <a:ea typeface="ＭＳ Ｐゴシック" pitchFamily="34" charset="-128"/>
              </a:defRPr>
            </a:lvl4pPr>
            <a:lvl5pPr marL="2057400" indent="-228600" algn="l" eaLnBrk="0" hangingPunct="0">
              <a:lnSpc>
                <a:spcPct val="120000"/>
              </a:lnSpc>
              <a:spcBef>
                <a:spcPct val="20000"/>
              </a:spcBef>
              <a:buClr>
                <a:srgbClr val="6699FF"/>
              </a:buClr>
              <a:buChar char="»"/>
              <a:defRPr sz="1600">
                <a:solidFill>
                  <a:srgbClr val="000E72"/>
                </a:solidFill>
                <a:latin typeface="Arial" pitchFamily="34" charset="0"/>
                <a:ea typeface="ＭＳ Ｐゴシック" pitchFamily="34" charset="-128"/>
              </a:defRPr>
            </a:lvl5pPr>
            <a:lvl6pPr marL="25146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6pPr>
            <a:lvl7pPr marL="29718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7pPr>
            <a:lvl8pPr marL="34290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8pPr>
            <a:lvl9pPr marL="38862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9pPr>
          </a:lstStyle>
          <a:p>
            <a:pPr eaLnBrk="1" hangingPunct="1">
              <a:lnSpc>
                <a:spcPct val="100000"/>
              </a:lnSpc>
              <a:spcBef>
                <a:spcPct val="0"/>
              </a:spcBef>
              <a:buClrTx/>
              <a:buFontTx/>
              <a:buNone/>
            </a:pPr>
            <a:r>
              <a:rPr lang="en-GB" altLang="en-US" sz="1800" dirty="0">
                <a:solidFill>
                  <a:schemeClr val="tx1"/>
                </a:solidFill>
              </a:rPr>
              <a:t>WP5: Capacity Building</a:t>
            </a:r>
          </a:p>
        </p:txBody>
      </p:sp>
      <p:sp>
        <p:nvSpPr>
          <p:cNvPr id="7" name="Down Arrow 4"/>
          <p:cNvSpPr>
            <a:spLocks noChangeArrowheads="1"/>
          </p:cNvSpPr>
          <p:nvPr/>
        </p:nvSpPr>
        <p:spPr bwMode="auto">
          <a:xfrm>
            <a:off x="3340100" y="1325563"/>
            <a:ext cx="685800" cy="457200"/>
          </a:xfrm>
          <a:prstGeom prst="downArrow">
            <a:avLst>
              <a:gd name="adj1" fmla="val 50000"/>
              <a:gd name="adj2" fmla="val 50000"/>
            </a:avLst>
          </a:prstGeom>
          <a:solidFill>
            <a:srgbClr val="FF6600"/>
          </a:solidFill>
          <a:ln w="9525">
            <a:solidFill>
              <a:schemeClr val="tx1"/>
            </a:solidFill>
            <a:round/>
            <a:headEnd/>
            <a:tailEnd/>
          </a:ln>
        </p:spPr>
        <p:txBody>
          <a:bodyPr/>
          <a:lstStyle>
            <a:lvl1pPr algn="l" eaLnBrk="0" hangingPunct="0">
              <a:lnSpc>
                <a:spcPct val="120000"/>
              </a:lnSpc>
              <a:spcBef>
                <a:spcPct val="20000"/>
              </a:spcBef>
              <a:buClr>
                <a:srgbClr val="6699FF"/>
              </a:buClr>
              <a:buFont typeface="Wingdings" pitchFamily="2" charset="2"/>
              <a:buChar char="§"/>
              <a:defRPr sz="2400">
                <a:solidFill>
                  <a:srgbClr val="000E72"/>
                </a:solidFill>
                <a:latin typeface="Arial" pitchFamily="34" charset="0"/>
                <a:ea typeface="ＭＳ Ｐゴシック" pitchFamily="34" charset="-128"/>
              </a:defRPr>
            </a:lvl1pPr>
            <a:lvl2pPr marL="37931725" indent="-37474525" algn="l" eaLnBrk="0" hangingPunct="0">
              <a:lnSpc>
                <a:spcPct val="120000"/>
              </a:lnSpc>
              <a:spcBef>
                <a:spcPct val="20000"/>
              </a:spcBef>
              <a:buClr>
                <a:srgbClr val="6699FF"/>
              </a:buClr>
              <a:buSzPct val="50000"/>
              <a:buFont typeface="Wingdings" pitchFamily="2" charset="2"/>
              <a:buChar char="o"/>
              <a:defRPr sz="2000">
                <a:solidFill>
                  <a:srgbClr val="000E72"/>
                </a:solidFill>
                <a:latin typeface="Arial" pitchFamily="34" charset="0"/>
                <a:ea typeface="ＭＳ Ｐゴシック" pitchFamily="34" charset="-128"/>
              </a:defRPr>
            </a:lvl2pPr>
            <a:lvl3pPr marL="1143000" indent="-228600" algn="l" eaLnBrk="0" hangingPunct="0">
              <a:lnSpc>
                <a:spcPct val="120000"/>
              </a:lnSpc>
              <a:spcBef>
                <a:spcPct val="20000"/>
              </a:spcBef>
              <a:buClr>
                <a:srgbClr val="6699FF"/>
              </a:buClr>
              <a:buFont typeface="Wingdings" pitchFamily="2" charset="2"/>
              <a:buChar char="§"/>
              <a:defRPr>
                <a:solidFill>
                  <a:srgbClr val="000E72"/>
                </a:solidFill>
                <a:latin typeface="Arial" pitchFamily="34" charset="0"/>
                <a:ea typeface="ＭＳ Ｐゴシック" pitchFamily="34" charset="-128"/>
              </a:defRPr>
            </a:lvl3pPr>
            <a:lvl4pPr marL="1600200" indent="-228600" algn="l" eaLnBrk="0" hangingPunct="0">
              <a:lnSpc>
                <a:spcPct val="120000"/>
              </a:lnSpc>
              <a:spcBef>
                <a:spcPct val="20000"/>
              </a:spcBef>
              <a:buClr>
                <a:srgbClr val="6699FF"/>
              </a:buClr>
              <a:buSzPct val="50000"/>
              <a:buFont typeface="Wingdings" pitchFamily="2" charset="2"/>
              <a:buChar char="¨"/>
              <a:defRPr sz="1600">
                <a:solidFill>
                  <a:srgbClr val="000E72"/>
                </a:solidFill>
                <a:latin typeface="Arial" pitchFamily="34" charset="0"/>
                <a:ea typeface="ＭＳ Ｐゴシック" pitchFamily="34" charset="-128"/>
              </a:defRPr>
            </a:lvl4pPr>
            <a:lvl5pPr marL="2057400" indent="-228600" algn="l" eaLnBrk="0" hangingPunct="0">
              <a:lnSpc>
                <a:spcPct val="120000"/>
              </a:lnSpc>
              <a:spcBef>
                <a:spcPct val="20000"/>
              </a:spcBef>
              <a:buClr>
                <a:srgbClr val="6699FF"/>
              </a:buClr>
              <a:buChar char="»"/>
              <a:defRPr sz="1600">
                <a:solidFill>
                  <a:srgbClr val="000E72"/>
                </a:solidFill>
                <a:latin typeface="Arial" pitchFamily="34" charset="0"/>
                <a:ea typeface="ＭＳ Ｐゴシック" pitchFamily="34" charset="-128"/>
              </a:defRPr>
            </a:lvl5pPr>
            <a:lvl6pPr marL="25146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6pPr>
            <a:lvl7pPr marL="29718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7pPr>
            <a:lvl8pPr marL="34290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8pPr>
            <a:lvl9pPr marL="38862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9pPr>
          </a:lstStyle>
          <a:p>
            <a:pPr eaLnBrk="1" hangingPunct="1">
              <a:lnSpc>
                <a:spcPct val="100000"/>
              </a:lnSpc>
              <a:spcBef>
                <a:spcPct val="0"/>
              </a:spcBef>
              <a:buClrTx/>
              <a:buFontTx/>
              <a:buNone/>
            </a:pPr>
            <a:endParaRPr lang="en-GB" altLang="en-US" sz="1800">
              <a:solidFill>
                <a:schemeClr val="tx1"/>
              </a:solidFill>
            </a:endParaRPr>
          </a:p>
        </p:txBody>
      </p:sp>
      <p:sp>
        <p:nvSpPr>
          <p:cNvPr id="8" name="TextBox 5"/>
          <p:cNvSpPr txBox="1">
            <a:spLocks noChangeArrowheads="1"/>
          </p:cNvSpPr>
          <p:nvPr/>
        </p:nvSpPr>
        <p:spPr bwMode="auto">
          <a:xfrm>
            <a:off x="4267200" y="489745"/>
            <a:ext cx="2971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l" eaLnBrk="0" hangingPunct="0">
              <a:lnSpc>
                <a:spcPct val="120000"/>
              </a:lnSpc>
              <a:spcBef>
                <a:spcPct val="20000"/>
              </a:spcBef>
              <a:buClr>
                <a:srgbClr val="6699FF"/>
              </a:buClr>
              <a:buFont typeface="Wingdings" pitchFamily="2" charset="2"/>
              <a:buChar char="§"/>
              <a:defRPr sz="2400">
                <a:solidFill>
                  <a:srgbClr val="000E72"/>
                </a:solidFill>
                <a:latin typeface="Arial" pitchFamily="34" charset="0"/>
                <a:ea typeface="ＭＳ Ｐゴシック" pitchFamily="34" charset="-128"/>
              </a:defRPr>
            </a:lvl1pPr>
            <a:lvl2pPr marL="37931725" indent="-37474525" algn="l" eaLnBrk="0" hangingPunct="0">
              <a:lnSpc>
                <a:spcPct val="120000"/>
              </a:lnSpc>
              <a:spcBef>
                <a:spcPct val="20000"/>
              </a:spcBef>
              <a:buClr>
                <a:srgbClr val="6699FF"/>
              </a:buClr>
              <a:buSzPct val="50000"/>
              <a:buFont typeface="Wingdings" pitchFamily="2" charset="2"/>
              <a:buChar char="o"/>
              <a:defRPr sz="2000">
                <a:solidFill>
                  <a:srgbClr val="000E72"/>
                </a:solidFill>
                <a:latin typeface="Arial" pitchFamily="34" charset="0"/>
                <a:ea typeface="ＭＳ Ｐゴシック" pitchFamily="34" charset="-128"/>
              </a:defRPr>
            </a:lvl2pPr>
            <a:lvl3pPr marL="1143000" indent="-228600" algn="l" eaLnBrk="0" hangingPunct="0">
              <a:lnSpc>
                <a:spcPct val="120000"/>
              </a:lnSpc>
              <a:spcBef>
                <a:spcPct val="20000"/>
              </a:spcBef>
              <a:buClr>
                <a:srgbClr val="6699FF"/>
              </a:buClr>
              <a:buFont typeface="Wingdings" pitchFamily="2" charset="2"/>
              <a:buChar char="§"/>
              <a:defRPr>
                <a:solidFill>
                  <a:srgbClr val="000E72"/>
                </a:solidFill>
                <a:latin typeface="Arial" pitchFamily="34" charset="0"/>
                <a:ea typeface="ＭＳ Ｐゴシック" pitchFamily="34" charset="-128"/>
              </a:defRPr>
            </a:lvl3pPr>
            <a:lvl4pPr marL="1600200" indent="-228600" algn="l" eaLnBrk="0" hangingPunct="0">
              <a:lnSpc>
                <a:spcPct val="120000"/>
              </a:lnSpc>
              <a:spcBef>
                <a:spcPct val="20000"/>
              </a:spcBef>
              <a:buClr>
                <a:srgbClr val="6699FF"/>
              </a:buClr>
              <a:buSzPct val="50000"/>
              <a:buFont typeface="Wingdings" pitchFamily="2" charset="2"/>
              <a:buChar char="¨"/>
              <a:defRPr sz="1600">
                <a:solidFill>
                  <a:srgbClr val="000E72"/>
                </a:solidFill>
                <a:latin typeface="Arial" pitchFamily="34" charset="0"/>
                <a:ea typeface="ＭＳ Ｐゴシック" pitchFamily="34" charset="-128"/>
              </a:defRPr>
            </a:lvl4pPr>
            <a:lvl5pPr marL="2057400" indent="-228600" algn="l" eaLnBrk="0" hangingPunct="0">
              <a:lnSpc>
                <a:spcPct val="120000"/>
              </a:lnSpc>
              <a:spcBef>
                <a:spcPct val="20000"/>
              </a:spcBef>
              <a:buClr>
                <a:srgbClr val="6699FF"/>
              </a:buClr>
              <a:buChar char="»"/>
              <a:defRPr sz="1600">
                <a:solidFill>
                  <a:srgbClr val="000E72"/>
                </a:solidFill>
                <a:latin typeface="Arial" pitchFamily="34" charset="0"/>
                <a:ea typeface="ＭＳ Ｐゴシック" pitchFamily="34" charset="-128"/>
              </a:defRPr>
            </a:lvl5pPr>
            <a:lvl6pPr marL="25146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6pPr>
            <a:lvl7pPr marL="29718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7pPr>
            <a:lvl8pPr marL="34290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8pPr>
            <a:lvl9pPr marL="38862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9pPr>
          </a:lstStyle>
          <a:p>
            <a:pPr eaLnBrk="1" hangingPunct="1">
              <a:lnSpc>
                <a:spcPct val="100000"/>
              </a:lnSpc>
              <a:spcBef>
                <a:spcPct val="0"/>
              </a:spcBef>
              <a:buClrTx/>
              <a:buFontTx/>
              <a:buNone/>
            </a:pPr>
            <a:r>
              <a:rPr lang="en-GB" altLang="en-US" sz="1800" dirty="0">
                <a:solidFill>
                  <a:schemeClr val="tx1"/>
                </a:solidFill>
              </a:rPr>
              <a:t>WP6: Practical Application</a:t>
            </a:r>
          </a:p>
        </p:txBody>
      </p:sp>
      <p:sp>
        <p:nvSpPr>
          <p:cNvPr id="9" name="Down Arrow 6"/>
          <p:cNvSpPr>
            <a:spLocks noChangeArrowheads="1"/>
          </p:cNvSpPr>
          <p:nvPr/>
        </p:nvSpPr>
        <p:spPr bwMode="auto">
          <a:xfrm>
            <a:off x="5981700" y="859633"/>
            <a:ext cx="838200" cy="457200"/>
          </a:xfrm>
          <a:prstGeom prst="downArrow">
            <a:avLst>
              <a:gd name="adj1" fmla="val 50000"/>
              <a:gd name="adj2" fmla="val 50000"/>
            </a:avLst>
          </a:prstGeom>
          <a:solidFill>
            <a:srgbClr val="FF6600"/>
          </a:solidFill>
          <a:ln w="9525">
            <a:solidFill>
              <a:schemeClr val="tx1"/>
            </a:solidFill>
            <a:round/>
            <a:headEnd/>
            <a:tailEnd/>
          </a:ln>
        </p:spPr>
        <p:txBody>
          <a:bodyPr/>
          <a:lstStyle>
            <a:lvl1pPr algn="l" eaLnBrk="0" hangingPunct="0">
              <a:lnSpc>
                <a:spcPct val="120000"/>
              </a:lnSpc>
              <a:spcBef>
                <a:spcPct val="20000"/>
              </a:spcBef>
              <a:buClr>
                <a:srgbClr val="6699FF"/>
              </a:buClr>
              <a:buFont typeface="Wingdings" pitchFamily="2" charset="2"/>
              <a:buChar char="§"/>
              <a:defRPr sz="2400">
                <a:solidFill>
                  <a:srgbClr val="000E72"/>
                </a:solidFill>
                <a:latin typeface="Arial" pitchFamily="34" charset="0"/>
                <a:ea typeface="ＭＳ Ｐゴシック" pitchFamily="34" charset="-128"/>
              </a:defRPr>
            </a:lvl1pPr>
            <a:lvl2pPr marL="37931725" indent="-37474525" algn="l" eaLnBrk="0" hangingPunct="0">
              <a:lnSpc>
                <a:spcPct val="120000"/>
              </a:lnSpc>
              <a:spcBef>
                <a:spcPct val="20000"/>
              </a:spcBef>
              <a:buClr>
                <a:srgbClr val="6699FF"/>
              </a:buClr>
              <a:buSzPct val="50000"/>
              <a:buFont typeface="Wingdings" pitchFamily="2" charset="2"/>
              <a:buChar char="o"/>
              <a:defRPr sz="2000">
                <a:solidFill>
                  <a:srgbClr val="000E72"/>
                </a:solidFill>
                <a:latin typeface="Arial" pitchFamily="34" charset="0"/>
                <a:ea typeface="ＭＳ Ｐゴシック" pitchFamily="34" charset="-128"/>
              </a:defRPr>
            </a:lvl2pPr>
            <a:lvl3pPr marL="1143000" indent="-228600" algn="l" eaLnBrk="0" hangingPunct="0">
              <a:lnSpc>
                <a:spcPct val="120000"/>
              </a:lnSpc>
              <a:spcBef>
                <a:spcPct val="20000"/>
              </a:spcBef>
              <a:buClr>
                <a:srgbClr val="6699FF"/>
              </a:buClr>
              <a:buFont typeface="Wingdings" pitchFamily="2" charset="2"/>
              <a:buChar char="§"/>
              <a:defRPr>
                <a:solidFill>
                  <a:srgbClr val="000E72"/>
                </a:solidFill>
                <a:latin typeface="Arial" pitchFamily="34" charset="0"/>
                <a:ea typeface="ＭＳ Ｐゴシック" pitchFamily="34" charset="-128"/>
              </a:defRPr>
            </a:lvl3pPr>
            <a:lvl4pPr marL="1600200" indent="-228600" algn="l" eaLnBrk="0" hangingPunct="0">
              <a:lnSpc>
                <a:spcPct val="120000"/>
              </a:lnSpc>
              <a:spcBef>
                <a:spcPct val="20000"/>
              </a:spcBef>
              <a:buClr>
                <a:srgbClr val="6699FF"/>
              </a:buClr>
              <a:buSzPct val="50000"/>
              <a:buFont typeface="Wingdings" pitchFamily="2" charset="2"/>
              <a:buChar char="¨"/>
              <a:defRPr sz="1600">
                <a:solidFill>
                  <a:srgbClr val="000E72"/>
                </a:solidFill>
                <a:latin typeface="Arial" pitchFamily="34" charset="0"/>
                <a:ea typeface="ＭＳ Ｐゴシック" pitchFamily="34" charset="-128"/>
              </a:defRPr>
            </a:lvl4pPr>
            <a:lvl5pPr marL="2057400" indent="-228600" algn="l" eaLnBrk="0" hangingPunct="0">
              <a:lnSpc>
                <a:spcPct val="120000"/>
              </a:lnSpc>
              <a:spcBef>
                <a:spcPct val="20000"/>
              </a:spcBef>
              <a:buClr>
                <a:srgbClr val="6699FF"/>
              </a:buClr>
              <a:buChar char="»"/>
              <a:defRPr sz="1600">
                <a:solidFill>
                  <a:srgbClr val="000E72"/>
                </a:solidFill>
                <a:latin typeface="Arial" pitchFamily="34" charset="0"/>
                <a:ea typeface="ＭＳ Ｐゴシック" pitchFamily="34" charset="-128"/>
              </a:defRPr>
            </a:lvl5pPr>
            <a:lvl6pPr marL="25146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6pPr>
            <a:lvl7pPr marL="29718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7pPr>
            <a:lvl8pPr marL="34290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8pPr>
            <a:lvl9pPr marL="38862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9pPr>
          </a:lstStyle>
          <a:p>
            <a:pPr eaLnBrk="1" hangingPunct="1">
              <a:lnSpc>
                <a:spcPct val="100000"/>
              </a:lnSpc>
              <a:spcBef>
                <a:spcPct val="0"/>
              </a:spcBef>
              <a:buClrTx/>
              <a:buFontTx/>
              <a:buNone/>
            </a:pPr>
            <a:endParaRPr lang="en-GB" altLang="en-US" sz="1800">
              <a:solidFill>
                <a:schemeClr val="tx1"/>
              </a:solidFill>
            </a:endParaRPr>
          </a:p>
        </p:txBody>
      </p:sp>
      <p:sp>
        <p:nvSpPr>
          <p:cNvPr id="10" name="TextBox 7"/>
          <p:cNvSpPr txBox="1">
            <a:spLocks noChangeArrowheads="1"/>
          </p:cNvSpPr>
          <p:nvPr/>
        </p:nvSpPr>
        <p:spPr bwMode="auto">
          <a:xfrm>
            <a:off x="2781300" y="5378451"/>
            <a:ext cx="3200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l" eaLnBrk="0" hangingPunct="0">
              <a:lnSpc>
                <a:spcPct val="120000"/>
              </a:lnSpc>
              <a:spcBef>
                <a:spcPct val="20000"/>
              </a:spcBef>
              <a:buClr>
                <a:srgbClr val="6699FF"/>
              </a:buClr>
              <a:buFont typeface="Wingdings" pitchFamily="2" charset="2"/>
              <a:buChar char="§"/>
              <a:defRPr sz="2400">
                <a:solidFill>
                  <a:srgbClr val="000E72"/>
                </a:solidFill>
                <a:latin typeface="Arial" pitchFamily="34" charset="0"/>
                <a:ea typeface="ＭＳ Ｐゴシック" pitchFamily="34" charset="-128"/>
              </a:defRPr>
            </a:lvl1pPr>
            <a:lvl2pPr marL="37931725" indent="-37474525" algn="l" eaLnBrk="0" hangingPunct="0">
              <a:lnSpc>
                <a:spcPct val="120000"/>
              </a:lnSpc>
              <a:spcBef>
                <a:spcPct val="20000"/>
              </a:spcBef>
              <a:buClr>
                <a:srgbClr val="6699FF"/>
              </a:buClr>
              <a:buSzPct val="50000"/>
              <a:buFont typeface="Wingdings" pitchFamily="2" charset="2"/>
              <a:buChar char="o"/>
              <a:defRPr sz="2000">
                <a:solidFill>
                  <a:srgbClr val="000E72"/>
                </a:solidFill>
                <a:latin typeface="Arial" pitchFamily="34" charset="0"/>
                <a:ea typeface="ＭＳ Ｐゴシック" pitchFamily="34" charset="-128"/>
              </a:defRPr>
            </a:lvl2pPr>
            <a:lvl3pPr marL="1143000" indent="-228600" algn="l" eaLnBrk="0" hangingPunct="0">
              <a:lnSpc>
                <a:spcPct val="120000"/>
              </a:lnSpc>
              <a:spcBef>
                <a:spcPct val="20000"/>
              </a:spcBef>
              <a:buClr>
                <a:srgbClr val="6699FF"/>
              </a:buClr>
              <a:buFont typeface="Wingdings" pitchFamily="2" charset="2"/>
              <a:buChar char="§"/>
              <a:defRPr>
                <a:solidFill>
                  <a:srgbClr val="000E72"/>
                </a:solidFill>
                <a:latin typeface="Arial" pitchFamily="34" charset="0"/>
                <a:ea typeface="ＭＳ Ｐゴシック" pitchFamily="34" charset="-128"/>
              </a:defRPr>
            </a:lvl3pPr>
            <a:lvl4pPr marL="1600200" indent="-228600" algn="l" eaLnBrk="0" hangingPunct="0">
              <a:lnSpc>
                <a:spcPct val="120000"/>
              </a:lnSpc>
              <a:spcBef>
                <a:spcPct val="20000"/>
              </a:spcBef>
              <a:buClr>
                <a:srgbClr val="6699FF"/>
              </a:buClr>
              <a:buSzPct val="50000"/>
              <a:buFont typeface="Wingdings" pitchFamily="2" charset="2"/>
              <a:buChar char="¨"/>
              <a:defRPr sz="1600">
                <a:solidFill>
                  <a:srgbClr val="000E72"/>
                </a:solidFill>
                <a:latin typeface="Arial" pitchFamily="34" charset="0"/>
                <a:ea typeface="ＭＳ Ｐゴシック" pitchFamily="34" charset="-128"/>
              </a:defRPr>
            </a:lvl4pPr>
            <a:lvl5pPr marL="2057400" indent="-228600" algn="l" eaLnBrk="0" hangingPunct="0">
              <a:lnSpc>
                <a:spcPct val="120000"/>
              </a:lnSpc>
              <a:spcBef>
                <a:spcPct val="20000"/>
              </a:spcBef>
              <a:buClr>
                <a:srgbClr val="6699FF"/>
              </a:buClr>
              <a:buChar char="»"/>
              <a:defRPr sz="1600">
                <a:solidFill>
                  <a:srgbClr val="000E72"/>
                </a:solidFill>
                <a:latin typeface="Arial" pitchFamily="34" charset="0"/>
                <a:ea typeface="ＭＳ Ｐゴシック" pitchFamily="34" charset="-128"/>
              </a:defRPr>
            </a:lvl5pPr>
            <a:lvl6pPr marL="25146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6pPr>
            <a:lvl7pPr marL="29718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7pPr>
            <a:lvl8pPr marL="34290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8pPr>
            <a:lvl9pPr marL="38862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9pPr>
          </a:lstStyle>
          <a:p>
            <a:pPr eaLnBrk="1" hangingPunct="1">
              <a:lnSpc>
                <a:spcPct val="100000"/>
              </a:lnSpc>
              <a:spcBef>
                <a:spcPct val="0"/>
              </a:spcBef>
              <a:buClrTx/>
              <a:buFontTx/>
              <a:buNone/>
            </a:pPr>
            <a:r>
              <a:rPr lang="en-GB" altLang="en-US" sz="1800" dirty="0">
                <a:solidFill>
                  <a:srgbClr val="000066"/>
                </a:solidFill>
              </a:rPr>
              <a:t>WP7: Principles and Criteria</a:t>
            </a:r>
          </a:p>
        </p:txBody>
      </p:sp>
      <p:sp>
        <p:nvSpPr>
          <p:cNvPr id="11" name="Up Arrow 8"/>
          <p:cNvSpPr>
            <a:spLocks noChangeArrowheads="1"/>
          </p:cNvSpPr>
          <p:nvPr/>
        </p:nvSpPr>
        <p:spPr bwMode="auto">
          <a:xfrm>
            <a:off x="4838700" y="4800600"/>
            <a:ext cx="533400" cy="609600"/>
          </a:xfrm>
          <a:prstGeom prst="upArrow">
            <a:avLst>
              <a:gd name="adj1" fmla="val 50000"/>
              <a:gd name="adj2" fmla="val 50000"/>
            </a:avLst>
          </a:prstGeom>
          <a:solidFill>
            <a:srgbClr val="FF6600"/>
          </a:solidFill>
          <a:ln w="9525">
            <a:solidFill>
              <a:schemeClr val="tx1"/>
            </a:solidFill>
            <a:round/>
            <a:headEnd/>
            <a:tailEnd/>
          </a:ln>
        </p:spPr>
        <p:txBody>
          <a:bodyPr/>
          <a:lstStyle>
            <a:lvl1pPr algn="l" eaLnBrk="0" hangingPunct="0">
              <a:lnSpc>
                <a:spcPct val="120000"/>
              </a:lnSpc>
              <a:spcBef>
                <a:spcPct val="20000"/>
              </a:spcBef>
              <a:buClr>
                <a:srgbClr val="6699FF"/>
              </a:buClr>
              <a:buFont typeface="Wingdings" pitchFamily="2" charset="2"/>
              <a:buChar char="§"/>
              <a:defRPr sz="2400">
                <a:solidFill>
                  <a:srgbClr val="000E72"/>
                </a:solidFill>
                <a:latin typeface="Arial" pitchFamily="34" charset="0"/>
                <a:ea typeface="ＭＳ Ｐゴシック" pitchFamily="34" charset="-128"/>
              </a:defRPr>
            </a:lvl1pPr>
            <a:lvl2pPr marL="37931725" indent="-37474525" algn="l" eaLnBrk="0" hangingPunct="0">
              <a:lnSpc>
                <a:spcPct val="120000"/>
              </a:lnSpc>
              <a:spcBef>
                <a:spcPct val="20000"/>
              </a:spcBef>
              <a:buClr>
                <a:srgbClr val="6699FF"/>
              </a:buClr>
              <a:buSzPct val="50000"/>
              <a:buFont typeface="Wingdings" pitchFamily="2" charset="2"/>
              <a:buChar char="o"/>
              <a:defRPr sz="2000">
                <a:solidFill>
                  <a:srgbClr val="000E72"/>
                </a:solidFill>
                <a:latin typeface="Arial" pitchFamily="34" charset="0"/>
                <a:ea typeface="ＭＳ Ｐゴシック" pitchFamily="34" charset="-128"/>
              </a:defRPr>
            </a:lvl2pPr>
            <a:lvl3pPr marL="1143000" indent="-228600" algn="l" eaLnBrk="0" hangingPunct="0">
              <a:lnSpc>
                <a:spcPct val="120000"/>
              </a:lnSpc>
              <a:spcBef>
                <a:spcPct val="20000"/>
              </a:spcBef>
              <a:buClr>
                <a:srgbClr val="6699FF"/>
              </a:buClr>
              <a:buFont typeface="Wingdings" pitchFamily="2" charset="2"/>
              <a:buChar char="§"/>
              <a:defRPr>
                <a:solidFill>
                  <a:srgbClr val="000E72"/>
                </a:solidFill>
                <a:latin typeface="Arial" pitchFamily="34" charset="0"/>
                <a:ea typeface="ＭＳ Ｐゴシック" pitchFamily="34" charset="-128"/>
              </a:defRPr>
            </a:lvl3pPr>
            <a:lvl4pPr marL="1600200" indent="-228600" algn="l" eaLnBrk="0" hangingPunct="0">
              <a:lnSpc>
                <a:spcPct val="120000"/>
              </a:lnSpc>
              <a:spcBef>
                <a:spcPct val="20000"/>
              </a:spcBef>
              <a:buClr>
                <a:srgbClr val="6699FF"/>
              </a:buClr>
              <a:buSzPct val="50000"/>
              <a:buFont typeface="Wingdings" pitchFamily="2" charset="2"/>
              <a:buChar char="¨"/>
              <a:defRPr sz="1600">
                <a:solidFill>
                  <a:srgbClr val="000E72"/>
                </a:solidFill>
                <a:latin typeface="Arial" pitchFamily="34" charset="0"/>
                <a:ea typeface="ＭＳ Ｐゴシック" pitchFamily="34" charset="-128"/>
              </a:defRPr>
            </a:lvl4pPr>
            <a:lvl5pPr marL="2057400" indent="-228600" algn="l" eaLnBrk="0" hangingPunct="0">
              <a:lnSpc>
                <a:spcPct val="120000"/>
              </a:lnSpc>
              <a:spcBef>
                <a:spcPct val="20000"/>
              </a:spcBef>
              <a:buClr>
                <a:srgbClr val="6699FF"/>
              </a:buClr>
              <a:buChar char="»"/>
              <a:defRPr sz="1600">
                <a:solidFill>
                  <a:srgbClr val="000E72"/>
                </a:solidFill>
                <a:latin typeface="Arial" pitchFamily="34" charset="0"/>
                <a:ea typeface="ＭＳ Ｐゴシック" pitchFamily="34" charset="-128"/>
              </a:defRPr>
            </a:lvl5pPr>
            <a:lvl6pPr marL="25146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6pPr>
            <a:lvl7pPr marL="29718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7pPr>
            <a:lvl8pPr marL="34290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8pPr>
            <a:lvl9pPr marL="38862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9pPr>
          </a:lstStyle>
          <a:p>
            <a:pPr eaLnBrk="1" hangingPunct="1">
              <a:lnSpc>
                <a:spcPct val="100000"/>
              </a:lnSpc>
              <a:spcBef>
                <a:spcPct val="0"/>
              </a:spcBef>
              <a:buClrTx/>
              <a:buFontTx/>
              <a:buNone/>
            </a:pPr>
            <a:endParaRPr lang="en-GB" altLang="en-US" sz="1800">
              <a:solidFill>
                <a:schemeClr val="tx1"/>
              </a:solidFill>
            </a:endParaRPr>
          </a:p>
        </p:txBody>
      </p:sp>
      <p:sp>
        <p:nvSpPr>
          <p:cNvPr id="12" name="TextBox 9"/>
          <p:cNvSpPr txBox="1">
            <a:spLocks noChangeArrowheads="1"/>
          </p:cNvSpPr>
          <p:nvPr/>
        </p:nvSpPr>
        <p:spPr bwMode="auto">
          <a:xfrm>
            <a:off x="5867400" y="5831683"/>
            <a:ext cx="2971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l" eaLnBrk="0" hangingPunct="0">
              <a:lnSpc>
                <a:spcPct val="120000"/>
              </a:lnSpc>
              <a:spcBef>
                <a:spcPct val="20000"/>
              </a:spcBef>
              <a:buClr>
                <a:srgbClr val="6699FF"/>
              </a:buClr>
              <a:buFont typeface="Wingdings" pitchFamily="2" charset="2"/>
              <a:buChar char="§"/>
              <a:defRPr sz="2400">
                <a:solidFill>
                  <a:srgbClr val="000E72"/>
                </a:solidFill>
                <a:latin typeface="Arial" pitchFamily="34" charset="0"/>
                <a:ea typeface="ＭＳ Ｐゴシック" pitchFamily="34" charset="-128"/>
              </a:defRPr>
            </a:lvl1pPr>
            <a:lvl2pPr marL="37931725" indent="-37474525" algn="l" eaLnBrk="0" hangingPunct="0">
              <a:lnSpc>
                <a:spcPct val="120000"/>
              </a:lnSpc>
              <a:spcBef>
                <a:spcPct val="20000"/>
              </a:spcBef>
              <a:buClr>
                <a:srgbClr val="6699FF"/>
              </a:buClr>
              <a:buSzPct val="50000"/>
              <a:buFont typeface="Wingdings" pitchFamily="2" charset="2"/>
              <a:buChar char="o"/>
              <a:defRPr sz="2000">
                <a:solidFill>
                  <a:srgbClr val="000E72"/>
                </a:solidFill>
                <a:latin typeface="Arial" pitchFamily="34" charset="0"/>
                <a:ea typeface="ＭＳ Ｐゴシック" pitchFamily="34" charset="-128"/>
              </a:defRPr>
            </a:lvl2pPr>
            <a:lvl3pPr marL="1143000" indent="-228600" algn="l" eaLnBrk="0" hangingPunct="0">
              <a:lnSpc>
                <a:spcPct val="120000"/>
              </a:lnSpc>
              <a:spcBef>
                <a:spcPct val="20000"/>
              </a:spcBef>
              <a:buClr>
                <a:srgbClr val="6699FF"/>
              </a:buClr>
              <a:buFont typeface="Wingdings" pitchFamily="2" charset="2"/>
              <a:buChar char="§"/>
              <a:defRPr>
                <a:solidFill>
                  <a:srgbClr val="000E72"/>
                </a:solidFill>
                <a:latin typeface="Arial" pitchFamily="34" charset="0"/>
                <a:ea typeface="ＭＳ Ｐゴシック" pitchFamily="34" charset="-128"/>
              </a:defRPr>
            </a:lvl3pPr>
            <a:lvl4pPr marL="1600200" indent="-228600" algn="l" eaLnBrk="0" hangingPunct="0">
              <a:lnSpc>
                <a:spcPct val="120000"/>
              </a:lnSpc>
              <a:spcBef>
                <a:spcPct val="20000"/>
              </a:spcBef>
              <a:buClr>
                <a:srgbClr val="6699FF"/>
              </a:buClr>
              <a:buSzPct val="50000"/>
              <a:buFont typeface="Wingdings" pitchFamily="2" charset="2"/>
              <a:buChar char="¨"/>
              <a:defRPr sz="1600">
                <a:solidFill>
                  <a:srgbClr val="000E72"/>
                </a:solidFill>
                <a:latin typeface="Arial" pitchFamily="34" charset="0"/>
                <a:ea typeface="ＭＳ Ｐゴシック" pitchFamily="34" charset="-128"/>
              </a:defRPr>
            </a:lvl4pPr>
            <a:lvl5pPr marL="2057400" indent="-228600" algn="l" eaLnBrk="0" hangingPunct="0">
              <a:lnSpc>
                <a:spcPct val="120000"/>
              </a:lnSpc>
              <a:spcBef>
                <a:spcPct val="20000"/>
              </a:spcBef>
              <a:buClr>
                <a:srgbClr val="6699FF"/>
              </a:buClr>
              <a:buChar char="»"/>
              <a:defRPr sz="1600">
                <a:solidFill>
                  <a:srgbClr val="000E72"/>
                </a:solidFill>
                <a:latin typeface="Arial" pitchFamily="34" charset="0"/>
                <a:ea typeface="ＭＳ Ｐゴシック" pitchFamily="34" charset="-128"/>
              </a:defRPr>
            </a:lvl5pPr>
            <a:lvl6pPr marL="25146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6pPr>
            <a:lvl7pPr marL="29718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7pPr>
            <a:lvl8pPr marL="34290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8pPr>
            <a:lvl9pPr marL="38862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9pPr>
          </a:lstStyle>
          <a:p>
            <a:pPr eaLnBrk="1" hangingPunct="1">
              <a:lnSpc>
                <a:spcPct val="100000"/>
              </a:lnSpc>
              <a:spcBef>
                <a:spcPct val="0"/>
              </a:spcBef>
              <a:buClrTx/>
              <a:buFontTx/>
              <a:buNone/>
            </a:pPr>
            <a:r>
              <a:rPr lang="en-GB" altLang="en-US" sz="1800" dirty="0">
                <a:solidFill>
                  <a:schemeClr val="tx1"/>
                </a:solidFill>
              </a:rPr>
              <a:t>WP8: Policy Development</a:t>
            </a:r>
          </a:p>
        </p:txBody>
      </p:sp>
      <p:sp>
        <p:nvSpPr>
          <p:cNvPr id="13" name="Up Arrow 10"/>
          <p:cNvSpPr>
            <a:spLocks noChangeArrowheads="1"/>
          </p:cNvSpPr>
          <p:nvPr/>
        </p:nvSpPr>
        <p:spPr bwMode="auto">
          <a:xfrm>
            <a:off x="6819900" y="5105400"/>
            <a:ext cx="533400" cy="685800"/>
          </a:xfrm>
          <a:prstGeom prst="upArrow">
            <a:avLst>
              <a:gd name="adj1" fmla="val 50000"/>
              <a:gd name="adj2" fmla="val 50000"/>
            </a:avLst>
          </a:prstGeom>
          <a:solidFill>
            <a:srgbClr val="FF6600"/>
          </a:solidFill>
          <a:ln w="9525">
            <a:solidFill>
              <a:schemeClr val="tx1"/>
            </a:solidFill>
            <a:round/>
            <a:headEnd/>
            <a:tailEnd/>
          </a:ln>
        </p:spPr>
        <p:txBody>
          <a:bodyPr/>
          <a:lstStyle>
            <a:lvl1pPr algn="l" eaLnBrk="0" hangingPunct="0">
              <a:lnSpc>
                <a:spcPct val="120000"/>
              </a:lnSpc>
              <a:spcBef>
                <a:spcPct val="20000"/>
              </a:spcBef>
              <a:buClr>
                <a:srgbClr val="6699FF"/>
              </a:buClr>
              <a:buFont typeface="Wingdings" pitchFamily="2" charset="2"/>
              <a:buChar char="§"/>
              <a:defRPr sz="2400">
                <a:solidFill>
                  <a:srgbClr val="000E72"/>
                </a:solidFill>
                <a:latin typeface="Arial" pitchFamily="34" charset="0"/>
                <a:ea typeface="ＭＳ Ｐゴシック" pitchFamily="34" charset="-128"/>
              </a:defRPr>
            </a:lvl1pPr>
            <a:lvl2pPr marL="37931725" indent="-37474525" algn="l" eaLnBrk="0" hangingPunct="0">
              <a:lnSpc>
                <a:spcPct val="120000"/>
              </a:lnSpc>
              <a:spcBef>
                <a:spcPct val="20000"/>
              </a:spcBef>
              <a:buClr>
                <a:srgbClr val="6699FF"/>
              </a:buClr>
              <a:buSzPct val="50000"/>
              <a:buFont typeface="Wingdings" pitchFamily="2" charset="2"/>
              <a:buChar char="o"/>
              <a:defRPr sz="2000">
                <a:solidFill>
                  <a:srgbClr val="000E72"/>
                </a:solidFill>
                <a:latin typeface="Arial" pitchFamily="34" charset="0"/>
                <a:ea typeface="ＭＳ Ｐゴシック" pitchFamily="34" charset="-128"/>
              </a:defRPr>
            </a:lvl2pPr>
            <a:lvl3pPr marL="1143000" indent="-228600" algn="l" eaLnBrk="0" hangingPunct="0">
              <a:lnSpc>
                <a:spcPct val="120000"/>
              </a:lnSpc>
              <a:spcBef>
                <a:spcPct val="20000"/>
              </a:spcBef>
              <a:buClr>
                <a:srgbClr val="6699FF"/>
              </a:buClr>
              <a:buFont typeface="Wingdings" pitchFamily="2" charset="2"/>
              <a:buChar char="§"/>
              <a:defRPr>
                <a:solidFill>
                  <a:srgbClr val="000E72"/>
                </a:solidFill>
                <a:latin typeface="Arial" pitchFamily="34" charset="0"/>
                <a:ea typeface="ＭＳ Ｐゴシック" pitchFamily="34" charset="-128"/>
              </a:defRPr>
            </a:lvl3pPr>
            <a:lvl4pPr marL="1600200" indent="-228600" algn="l" eaLnBrk="0" hangingPunct="0">
              <a:lnSpc>
                <a:spcPct val="120000"/>
              </a:lnSpc>
              <a:spcBef>
                <a:spcPct val="20000"/>
              </a:spcBef>
              <a:buClr>
                <a:srgbClr val="6699FF"/>
              </a:buClr>
              <a:buSzPct val="50000"/>
              <a:buFont typeface="Wingdings" pitchFamily="2" charset="2"/>
              <a:buChar char="¨"/>
              <a:defRPr sz="1600">
                <a:solidFill>
                  <a:srgbClr val="000E72"/>
                </a:solidFill>
                <a:latin typeface="Arial" pitchFamily="34" charset="0"/>
                <a:ea typeface="ＭＳ Ｐゴシック" pitchFamily="34" charset="-128"/>
              </a:defRPr>
            </a:lvl4pPr>
            <a:lvl5pPr marL="2057400" indent="-228600" algn="l" eaLnBrk="0" hangingPunct="0">
              <a:lnSpc>
                <a:spcPct val="120000"/>
              </a:lnSpc>
              <a:spcBef>
                <a:spcPct val="20000"/>
              </a:spcBef>
              <a:buClr>
                <a:srgbClr val="6699FF"/>
              </a:buClr>
              <a:buChar char="»"/>
              <a:defRPr sz="1600">
                <a:solidFill>
                  <a:srgbClr val="000E72"/>
                </a:solidFill>
                <a:latin typeface="Arial" pitchFamily="34" charset="0"/>
                <a:ea typeface="ＭＳ Ｐゴシック" pitchFamily="34" charset="-128"/>
              </a:defRPr>
            </a:lvl5pPr>
            <a:lvl6pPr marL="25146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6pPr>
            <a:lvl7pPr marL="29718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7pPr>
            <a:lvl8pPr marL="34290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8pPr>
            <a:lvl9pPr marL="38862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9pPr>
          </a:lstStyle>
          <a:p>
            <a:pPr eaLnBrk="1" hangingPunct="1">
              <a:lnSpc>
                <a:spcPct val="100000"/>
              </a:lnSpc>
              <a:spcBef>
                <a:spcPct val="0"/>
              </a:spcBef>
              <a:buClrTx/>
              <a:buFontTx/>
              <a:buNone/>
            </a:pPr>
            <a:endParaRPr lang="en-GB" altLang="en-US" sz="1800">
              <a:solidFill>
                <a:schemeClr val="tx1"/>
              </a:solidFill>
            </a:endParaRPr>
          </a:p>
        </p:txBody>
      </p:sp>
      <p:sp>
        <p:nvSpPr>
          <p:cNvPr id="14" name="TextBox 11"/>
          <p:cNvSpPr txBox="1">
            <a:spLocks noChangeArrowheads="1"/>
          </p:cNvSpPr>
          <p:nvPr/>
        </p:nvSpPr>
        <p:spPr bwMode="auto">
          <a:xfrm>
            <a:off x="357188" y="2774833"/>
            <a:ext cx="13716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l" eaLnBrk="0" hangingPunct="0">
              <a:lnSpc>
                <a:spcPct val="120000"/>
              </a:lnSpc>
              <a:spcBef>
                <a:spcPct val="20000"/>
              </a:spcBef>
              <a:buClr>
                <a:srgbClr val="6699FF"/>
              </a:buClr>
              <a:buFont typeface="Wingdings" pitchFamily="2" charset="2"/>
              <a:buChar char="§"/>
              <a:defRPr sz="2400">
                <a:solidFill>
                  <a:srgbClr val="000E72"/>
                </a:solidFill>
                <a:latin typeface="Arial" pitchFamily="34" charset="0"/>
                <a:ea typeface="ＭＳ Ｐゴシック" pitchFamily="34" charset="-128"/>
              </a:defRPr>
            </a:lvl1pPr>
            <a:lvl2pPr marL="37931725" indent="-37474525" algn="l" eaLnBrk="0" hangingPunct="0">
              <a:lnSpc>
                <a:spcPct val="120000"/>
              </a:lnSpc>
              <a:spcBef>
                <a:spcPct val="20000"/>
              </a:spcBef>
              <a:buClr>
                <a:srgbClr val="6699FF"/>
              </a:buClr>
              <a:buSzPct val="50000"/>
              <a:buFont typeface="Wingdings" pitchFamily="2" charset="2"/>
              <a:buChar char="o"/>
              <a:defRPr sz="2000">
                <a:solidFill>
                  <a:srgbClr val="000E72"/>
                </a:solidFill>
                <a:latin typeface="Arial" pitchFamily="34" charset="0"/>
                <a:ea typeface="ＭＳ Ｐゴシック" pitchFamily="34" charset="-128"/>
              </a:defRPr>
            </a:lvl2pPr>
            <a:lvl3pPr marL="1143000" indent="-228600" algn="l" eaLnBrk="0" hangingPunct="0">
              <a:lnSpc>
                <a:spcPct val="120000"/>
              </a:lnSpc>
              <a:spcBef>
                <a:spcPct val="20000"/>
              </a:spcBef>
              <a:buClr>
                <a:srgbClr val="6699FF"/>
              </a:buClr>
              <a:buFont typeface="Wingdings" pitchFamily="2" charset="2"/>
              <a:buChar char="§"/>
              <a:defRPr>
                <a:solidFill>
                  <a:srgbClr val="000E72"/>
                </a:solidFill>
                <a:latin typeface="Arial" pitchFamily="34" charset="0"/>
                <a:ea typeface="ＭＳ Ｐゴシック" pitchFamily="34" charset="-128"/>
              </a:defRPr>
            </a:lvl3pPr>
            <a:lvl4pPr marL="1600200" indent="-228600" algn="l" eaLnBrk="0" hangingPunct="0">
              <a:lnSpc>
                <a:spcPct val="120000"/>
              </a:lnSpc>
              <a:spcBef>
                <a:spcPct val="20000"/>
              </a:spcBef>
              <a:buClr>
                <a:srgbClr val="6699FF"/>
              </a:buClr>
              <a:buSzPct val="50000"/>
              <a:buFont typeface="Wingdings" pitchFamily="2" charset="2"/>
              <a:buChar char="¨"/>
              <a:defRPr sz="1600">
                <a:solidFill>
                  <a:srgbClr val="000E72"/>
                </a:solidFill>
                <a:latin typeface="Arial" pitchFamily="34" charset="0"/>
                <a:ea typeface="ＭＳ Ｐゴシック" pitchFamily="34" charset="-128"/>
              </a:defRPr>
            </a:lvl4pPr>
            <a:lvl5pPr marL="2057400" indent="-228600" algn="l" eaLnBrk="0" hangingPunct="0">
              <a:lnSpc>
                <a:spcPct val="120000"/>
              </a:lnSpc>
              <a:spcBef>
                <a:spcPct val="20000"/>
              </a:spcBef>
              <a:buClr>
                <a:srgbClr val="6699FF"/>
              </a:buClr>
              <a:buChar char="»"/>
              <a:defRPr sz="1600">
                <a:solidFill>
                  <a:srgbClr val="000E72"/>
                </a:solidFill>
                <a:latin typeface="Arial" pitchFamily="34" charset="0"/>
                <a:ea typeface="ＭＳ Ｐゴシック" pitchFamily="34" charset="-128"/>
              </a:defRPr>
            </a:lvl5pPr>
            <a:lvl6pPr marL="25146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6pPr>
            <a:lvl7pPr marL="29718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7pPr>
            <a:lvl8pPr marL="34290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8pPr>
            <a:lvl9pPr marL="38862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9pPr>
          </a:lstStyle>
          <a:p>
            <a:pPr eaLnBrk="1" hangingPunct="1">
              <a:lnSpc>
                <a:spcPct val="100000"/>
              </a:lnSpc>
              <a:spcBef>
                <a:spcPct val="0"/>
              </a:spcBef>
              <a:buClrTx/>
              <a:buFontTx/>
              <a:buNone/>
            </a:pPr>
            <a:r>
              <a:rPr lang="en-GB" altLang="en-US" sz="1800" dirty="0">
                <a:solidFill>
                  <a:schemeClr val="tx1"/>
                </a:solidFill>
              </a:rPr>
              <a:t>WP4: Tools</a:t>
            </a:r>
          </a:p>
        </p:txBody>
      </p:sp>
      <p:sp>
        <p:nvSpPr>
          <p:cNvPr id="15" name="Up Arrow 12"/>
          <p:cNvSpPr>
            <a:spLocks noChangeArrowheads="1"/>
          </p:cNvSpPr>
          <p:nvPr/>
        </p:nvSpPr>
        <p:spPr bwMode="auto">
          <a:xfrm rot="2256699">
            <a:off x="927101" y="1828741"/>
            <a:ext cx="457200" cy="900113"/>
          </a:xfrm>
          <a:prstGeom prst="upArrow">
            <a:avLst>
              <a:gd name="adj1" fmla="val 50000"/>
              <a:gd name="adj2" fmla="val 50030"/>
            </a:avLst>
          </a:prstGeom>
          <a:solidFill>
            <a:srgbClr val="FF6600"/>
          </a:solidFill>
          <a:ln w="9525">
            <a:solidFill>
              <a:schemeClr val="tx1"/>
            </a:solidFill>
            <a:round/>
            <a:headEnd/>
            <a:tailEnd/>
          </a:ln>
        </p:spPr>
        <p:txBody>
          <a:bodyPr/>
          <a:lstStyle>
            <a:lvl1pPr algn="l" eaLnBrk="0" hangingPunct="0">
              <a:lnSpc>
                <a:spcPct val="120000"/>
              </a:lnSpc>
              <a:spcBef>
                <a:spcPct val="20000"/>
              </a:spcBef>
              <a:buClr>
                <a:srgbClr val="6699FF"/>
              </a:buClr>
              <a:buFont typeface="Wingdings" pitchFamily="2" charset="2"/>
              <a:buChar char="§"/>
              <a:defRPr sz="2400">
                <a:solidFill>
                  <a:srgbClr val="000E72"/>
                </a:solidFill>
                <a:latin typeface="Arial" pitchFamily="34" charset="0"/>
                <a:ea typeface="ＭＳ Ｐゴシック" pitchFamily="34" charset="-128"/>
              </a:defRPr>
            </a:lvl1pPr>
            <a:lvl2pPr marL="37931725" indent="-37474525" algn="l" eaLnBrk="0" hangingPunct="0">
              <a:lnSpc>
                <a:spcPct val="120000"/>
              </a:lnSpc>
              <a:spcBef>
                <a:spcPct val="20000"/>
              </a:spcBef>
              <a:buClr>
                <a:srgbClr val="6699FF"/>
              </a:buClr>
              <a:buSzPct val="50000"/>
              <a:buFont typeface="Wingdings" pitchFamily="2" charset="2"/>
              <a:buChar char="o"/>
              <a:defRPr sz="2000">
                <a:solidFill>
                  <a:srgbClr val="000E72"/>
                </a:solidFill>
                <a:latin typeface="Arial" pitchFamily="34" charset="0"/>
                <a:ea typeface="ＭＳ Ｐゴシック" pitchFamily="34" charset="-128"/>
              </a:defRPr>
            </a:lvl2pPr>
            <a:lvl3pPr marL="1143000" indent="-228600" algn="l" eaLnBrk="0" hangingPunct="0">
              <a:lnSpc>
                <a:spcPct val="120000"/>
              </a:lnSpc>
              <a:spcBef>
                <a:spcPct val="20000"/>
              </a:spcBef>
              <a:buClr>
                <a:srgbClr val="6699FF"/>
              </a:buClr>
              <a:buFont typeface="Wingdings" pitchFamily="2" charset="2"/>
              <a:buChar char="§"/>
              <a:defRPr>
                <a:solidFill>
                  <a:srgbClr val="000E72"/>
                </a:solidFill>
                <a:latin typeface="Arial" pitchFamily="34" charset="0"/>
                <a:ea typeface="ＭＳ Ｐゴシック" pitchFamily="34" charset="-128"/>
              </a:defRPr>
            </a:lvl3pPr>
            <a:lvl4pPr marL="1600200" indent="-228600" algn="l" eaLnBrk="0" hangingPunct="0">
              <a:lnSpc>
                <a:spcPct val="120000"/>
              </a:lnSpc>
              <a:spcBef>
                <a:spcPct val="20000"/>
              </a:spcBef>
              <a:buClr>
                <a:srgbClr val="6699FF"/>
              </a:buClr>
              <a:buSzPct val="50000"/>
              <a:buFont typeface="Wingdings" pitchFamily="2" charset="2"/>
              <a:buChar char="¨"/>
              <a:defRPr sz="1600">
                <a:solidFill>
                  <a:srgbClr val="000E72"/>
                </a:solidFill>
                <a:latin typeface="Arial" pitchFamily="34" charset="0"/>
                <a:ea typeface="ＭＳ Ｐゴシック" pitchFamily="34" charset="-128"/>
              </a:defRPr>
            </a:lvl4pPr>
            <a:lvl5pPr marL="2057400" indent="-228600" algn="l" eaLnBrk="0" hangingPunct="0">
              <a:lnSpc>
                <a:spcPct val="120000"/>
              </a:lnSpc>
              <a:spcBef>
                <a:spcPct val="20000"/>
              </a:spcBef>
              <a:buClr>
                <a:srgbClr val="6699FF"/>
              </a:buClr>
              <a:buChar char="»"/>
              <a:defRPr sz="1600">
                <a:solidFill>
                  <a:srgbClr val="000E72"/>
                </a:solidFill>
                <a:latin typeface="Arial" pitchFamily="34" charset="0"/>
                <a:ea typeface="ＭＳ Ｐゴシック" pitchFamily="34" charset="-128"/>
              </a:defRPr>
            </a:lvl5pPr>
            <a:lvl6pPr marL="25146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6pPr>
            <a:lvl7pPr marL="29718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7pPr>
            <a:lvl8pPr marL="34290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8pPr>
            <a:lvl9pPr marL="38862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9pPr>
          </a:lstStyle>
          <a:p>
            <a:pPr eaLnBrk="1" hangingPunct="1">
              <a:lnSpc>
                <a:spcPct val="100000"/>
              </a:lnSpc>
              <a:spcBef>
                <a:spcPct val="0"/>
              </a:spcBef>
              <a:buClrTx/>
              <a:buFontTx/>
              <a:buNone/>
            </a:pPr>
            <a:endParaRPr lang="en-GB" altLang="en-US" sz="1800">
              <a:solidFill>
                <a:schemeClr val="tx1"/>
              </a:solidFill>
            </a:endParaRPr>
          </a:p>
        </p:txBody>
      </p:sp>
    </p:spTree>
    <p:extLst>
      <p:ext uri="{BB962C8B-B14F-4D97-AF65-F5344CB8AC3E}">
        <p14:creationId xmlns:p14="http://schemas.microsoft.com/office/powerpoint/2010/main" val="7082683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val 4"/>
          <p:cNvSpPr>
            <a:spLocks noChangeArrowheads="1"/>
          </p:cNvSpPr>
          <p:nvPr/>
        </p:nvSpPr>
        <p:spPr bwMode="auto">
          <a:xfrm>
            <a:off x="2268538" y="1016000"/>
            <a:ext cx="1871663" cy="1873250"/>
          </a:xfrm>
          <a:prstGeom prst="ellipse">
            <a:avLst/>
          </a:prstGeom>
          <a:gradFill rotWithShape="1">
            <a:gsLst>
              <a:gs pos="0">
                <a:srgbClr val="FFF1B9"/>
              </a:gs>
              <a:gs pos="100000">
                <a:srgbClr val="FFCC00"/>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gn="l" eaLnBrk="0" hangingPunct="0">
              <a:lnSpc>
                <a:spcPct val="120000"/>
              </a:lnSpc>
              <a:spcBef>
                <a:spcPct val="20000"/>
              </a:spcBef>
              <a:buClr>
                <a:srgbClr val="6699FF"/>
              </a:buClr>
              <a:buFont typeface="Wingdings" pitchFamily="2" charset="2"/>
              <a:buChar char="§"/>
              <a:defRPr sz="2400">
                <a:solidFill>
                  <a:srgbClr val="000E72"/>
                </a:solidFill>
                <a:latin typeface="Arial" pitchFamily="34" charset="0"/>
                <a:ea typeface="ＭＳ Ｐゴシック" pitchFamily="34" charset="-128"/>
              </a:defRPr>
            </a:lvl1pPr>
            <a:lvl2pPr marL="37931725" indent="-37474525" algn="l" eaLnBrk="0" hangingPunct="0">
              <a:lnSpc>
                <a:spcPct val="120000"/>
              </a:lnSpc>
              <a:spcBef>
                <a:spcPct val="20000"/>
              </a:spcBef>
              <a:buClr>
                <a:srgbClr val="6699FF"/>
              </a:buClr>
              <a:buSzPct val="50000"/>
              <a:buFont typeface="Wingdings" pitchFamily="2" charset="2"/>
              <a:buChar char="o"/>
              <a:defRPr sz="2000">
                <a:solidFill>
                  <a:srgbClr val="000E72"/>
                </a:solidFill>
                <a:latin typeface="Arial" pitchFamily="34" charset="0"/>
                <a:ea typeface="ＭＳ Ｐゴシック" pitchFamily="34" charset="-128"/>
              </a:defRPr>
            </a:lvl2pPr>
            <a:lvl3pPr marL="1143000" indent="-228600" algn="l" eaLnBrk="0" hangingPunct="0">
              <a:lnSpc>
                <a:spcPct val="120000"/>
              </a:lnSpc>
              <a:spcBef>
                <a:spcPct val="20000"/>
              </a:spcBef>
              <a:buClr>
                <a:srgbClr val="6699FF"/>
              </a:buClr>
              <a:buFont typeface="Wingdings" pitchFamily="2" charset="2"/>
              <a:buChar char="§"/>
              <a:defRPr>
                <a:solidFill>
                  <a:srgbClr val="000E72"/>
                </a:solidFill>
                <a:latin typeface="Arial" pitchFamily="34" charset="0"/>
                <a:ea typeface="ＭＳ Ｐゴシック" pitchFamily="34" charset="-128"/>
              </a:defRPr>
            </a:lvl3pPr>
            <a:lvl4pPr marL="1600200" indent="-228600" algn="l" eaLnBrk="0" hangingPunct="0">
              <a:lnSpc>
                <a:spcPct val="120000"/>
              </a:lnSpc>
              <a:spcBef>
                <a:spcPct val="20000"/>
              </a:spcBef>
              <a:buClr>
                <a:srgbClr val="6699FF"/>
              </a:buClr>
              <a:buSzPct val="50000"/>
              <a:buFont typeface="Wingdings" pitchFamily="2" charset="2"/>
              <a:buChar char="¨"/>
              <a:defRPr sz="1600">
                <a:solidFill>
                  <a:srgbClr val="000E72"/>
                </a:solidFill>
                <a:latin typeface="Arial" pitchFamily="34" charset="0"/>
                <a:ea typeface="ＭＳ Ｐゴシック" pitchFamily="34" charset="-128"/>
              </a:defRPr>
            </a:lvl4pPr>
            <a:lvl5pPr marL="2057400" indent="-228600" algn="l" eaLnBrk="0" hangingPunct="0">
              <a:lnSpc>
                <a:spcPct val="120000"/>
              </a:lnSpc>
              <a:spcBef>
                <a:spcPct val="20000"/>
              </a:spcBef>
              <a:buClr>
                <a:srgbClr val="6699FF"/>
              </a:buClr>
              <a:buChar char="»"/>
              <a:defRPr sz="1600">
                <a:solidFill>
                  <a:srgbClr val="000E72"/>
                </a:solidFill>
                <a:latin typeface="Arial" pitchFamily="34" charset="0"/>
                <a:ea typeface="ＭＳ Ｐゴシック" pitchFamily="34" charset="-128"/>
              </a:defRPr>
            </a:lvl5pPr>
            <a:lvl6pPr marL="25146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6pPr>
            <a:lvl7pPr marL="29718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7pPr>
            <a:lvl8pPr marL="34290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8pPr>
            <a:lvl9pPr marL="38862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9pPr>
          </a:lstStyle>
          <a:p>
            <a:pPr algn="ctr" eaLnBrk="1" hangingPunct="1">
              <a:lnSpc>
                <a:spcPct val="100000"/>
              </a:lnSpc>
              <a:spcBef>
                <a:spcPct val="0"/>
              </a:spcBef>
              <a:buClrTx/>
              <a:buFontTx/>
              <a:buNone/>
            </a:pPr>
            <a:r>
              <a:rPr lang="en-GB" altLang="en-US" b="1" dirty="0">
                <a:solidFill>
                  <a:schemeClr val="tx1"/>
                </a:solidFill>
              </a:rPr>
              <a:t>Coordinator</a:t>
            </a:r>
          </a:p>
        </p:txBody>
      </p:sp>
      <p:sp>
        <p:nvSpPr>
          <p:cNvPr id="8" name="Oval 5"/>
          <p:cNvSpPr>
            <a:spLocks noChangeArrowheads="1"/>
          </p:cNvSpPr>
          <p:nvPr/>
        </p:nvSpPr>
        <p:spPr bwMode="auto">
          <a:xfrm>
            <a:off x="4859338" y="1125538"/>
            <a:ext cx="1871662" cy="1871662"/>
          </a:xfrm>
          <a:prstGeom prst="ellipse">
            <a:avLst/>
          </a:prstGeom>
          <a:gradFill rotWithShape="1">
            <a:gsLst>
              <a:gs pos="0">
                <a:schemeClr val="folHlink">
                  <a:gamma/>
                  <a:tint val="31373"/>
                  <a:invGamma/>
                </a:schemeClr>
              </a:gs>
              <a:gs pos="100000">
                <a:schemeClr val="folHlink"/>
              </a:gs>
            </a:gsLst>
            <a:path path="shape">
              <a:fillToRect l="50000" t="50000" r="50000" b="50000"/>
            </a:path>
          </a:gradFill>
          <a:ln w="9525">
            <a:noFill/>
            <a:round/>
            <a:headEnd/>
            <a:tailEnd/>
          </a:ln>
          <a:effectLst/>
        </p:spPr>
        <p:txBody>
          <a:bodyPr wrap="none" anchor="ctr"/>
          <a:lstStyle>
            <a:lvl1pPr marL="342900" indent="-342900" algn="l" eaLnBrk="0" hangingPunct="0">
              <a:defRPr sz="2400">
                <a:solidFill>
                  <a:schemeClr val="tx1"/>
                </a:solidFill>
                <a:latin typeface="Arial" pitchFamily="34" charset="0"/>
                <a:ea typeface="ＭＳ Ｐゴシック" pitchFamily="34" charset="-128"/>
              </a:defRPr>
            </a:lvl1pPr>
            <a:lvl2pPr marL="37931725" indent="-37474525" algn="l" eaLnBrk="0" hangingPunct="0">
              <a:defRPr sz="2400">
                <a:solidFill>
                  <a:schemeClr val="tx1"/>
                </a:solidFill>
                <a:latin typeface="Arial" pitchFamily="34" charset="0"/>
                <a:ea typeface="ＭＳ Ｐゴシック" pitchFamily="34" charset="-128"/>
              </a:defRPr>
            </a:lvl2pPr>
            <a:lvl3pPr eaLnBrk="0" hangingPunct="0">
              <a:defRPr sz="2400">
                <a:solidFill>
                  <a:schemeClr val="tx1"/>
                </a:solidFill>
                <a:latin typeface="Arial" pitchFamily="34" charset="0"/>
                <a:ea typeface="ＭＳ Ｐゴシック" pitchFamily="34" charset="-128"/>
              </a:defRPr>
            </a:lvl3pPr>
            <a:lvl4pPr eaLnBrk="0" hangingPunct="0">
              <a:defRPr sz="2400">
                <a:solidFill>
                  <a:schemeClr val="tx1"/>
                </a:solidFill>
                <a:latin typeface="Arial" pitchFamily="34" charset="0"/>
                <a:ea typeface="ＭＳ Ｐゴシック" pitchFamily="34" charset="-128"/>
              </a:defRPr>
            </a:lvl4pPr>
            <a:lvl5pPr eaLnBrk="0" hangingPunct="0">
              <a:defRPr sz="2400">
                <a:solidFill>
                  <a:schemeClr val="tx1"/>
                </a:solidFill>
                <a:latin typeface="Arial" pitchFamily="34" charset="0"/>
                <a:ea typeface="ＭＳ Ｐゴシック" pitchFamily="34" charset="-128"/>
              </a:defRPr>
            </a:lvl5pPr>
            <a:lvl6pPr marL="4572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9144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1371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18288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ctr" eaLnBrk="1" hangingPunct="1">
              <a:defRPr/>
            </a:pPr>
            <a:r>
              <a:rPr lang="en-GB" altLang="en-US" b="1" smtClean="0"/>
              <a:t>Steering </a:t>
            </a:r>
          </a:p>
          <a:p>
            <a:pPr algn="ctr" eaLnBrk="1" hangingPunct="1">
              <a:defRPr/>
            </a:pPr>
            <a:r>
              <a:rPr lang="en-GB" altLang="en-US" b="1" smtClean="0"/>
              <a:t>Group</a:t>
            </a:r>
          </a:p>
        </p:txBody>
      </p:sp>
      <p:sp>
        <p:nvSpPr>
          <p:cNvPr id="9" name="Rectangle 6"/>
          <p:cNvSpPr>
            <a:spLocks noChangeArrowheads="1"/>
          </p:cNvSpPr>
          <p:nvPr/>
        </p:nvSpPr>
        <p:spPr bwMode="auto">
          <a:xfrm>
            <a:off x="6877050" y="2061369"/>
            <a:ext cx="1943100" cy="2610644"/>
          </a:xfrm>
          <a:prstGeom prst="rect">
            <a:avLst/>
          </a:prstGeom>
          <a:gradFill rotWithShape="1">
            <a:gsLst>
              <a:gs pos="0">
                <a:srgbClr val="FFFFA9"/>
              </a:gs>
              <a:gs pos="100000">
                <a:srgbClr val="FFFF00"/>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gn="l" eaLnBrk="0" hangingPunct="0">
              <a:lnSpc>
                <a:spcPct val="120000"/>
              </a:lnSpc>
              <a:spcBef>
                <a:spcPct val="20000"/>
              </a:spcBef>
              <a:buClr>
                <a:srgbClr val="6699FF"/>
              </a:buClr>
              <a:buFont typeface="Wingdings" pitchFamily="2" charset="2"/>
              <a:buChar char="§"/>
              <a:defRPr sz="2400">
                <a:solidFill>
                  <a:srgbClr val="000E72"/>
                </a:solidFill>
                <a:latin typeface="Arial" pitchFamily="34" charset="0"/>
                <a:ea typeface="ＭＳ Ｐゴシック" pitchFamily="34" charset="-128"/>
              </a:defRPr>
            </a:lvl1pPr>
            <a:lvl2pPr marL="37931725" indent="-37474525" algn="l" eaLnBrk="0" hangingPunct="0">
              <a:lnSpc>
                <a:spcPct val="120000"/>
              </a:lnSpc>
              <a:spcBef>
                <a:spcPct val="20000"/>
              </a:spcBef>
              <a:buClr>
                <a:srgbClr val="6699FF"/>
              </a:buClr>
              <a:buSzPct val="50000"/>
              <a:buFont typeface="Wingdings" pitchFamily="2" charset="2"/>
              <a:buChar char="o"/>
              <a:defRPr sz="2000">
                <a:solidFill>
                  <a:srgbClr val="000E72"/>
                </a:solidFill>
                <a:latin typeface="Arial" pitchFamily="34" charset="0"/>
                <a:ea typeface="ＭＳ Ｐゴシック" pitchFamily="34" charset="-128"/>
              </a:defRPr>
            </a:lvl2pPr>
            <a:lvl3pPr marL="1143000" indent="-228600" algn="l" eaLnBrk="0" hangingPunct="0">
              <a:lnSpc>
                <a:spcPct val="120000"/>
              </a:lnSpc>
              <a:spcBef>
                <a:spcPct val="20000"/>
              </a:spcBef>
              <a:buClr>
                <a:srgbClr val="6699FF"/>
              </a:buClr>
              <a:buFont typeface="Wingdings" pitchFamily="2" charset="2"/>
              <a:buChar char="§"/>
              <a:defRPr>
                <a:solidFill>
                  <a:srgbClr val="000E72"/>
                </a:solidFill>
                <a:latin typeface="Arial" pitchFamily="34" charset="0"/>
                <a:ea typeface="ＭＳ Ｐゴシック" pitchFamily="34" charset="-128"/>
              </a:defRPr>
            </a:lvl3pPr>
            <a:lvl4pPr marL="1600200" indent="-228600" algn="l" eaLnBrk="0" hangingPunct="0">
              <a:lnSpc>
                <a:spcPct val="120000"/>
              </a:lnSpc>
              <a:spcBef>
                <a:spcPct val="20000"/>
              </a:spcBef>
              <a:buClr>
                <a:srgbClr val="6699FF"/>
              </a:buClr>
              <a:buSzPct val="50000"/>
              <a:buFont typeface="Wingdings" pitchFamily="2" charset="2"/>
              <a:buChar char="¨"/>
              <a:defRPr sz="1600">
                <a:solidFill>
                  <a:srgbClr val="000E72"/>
                </a:solidFill>
                <a:latin typeface="Arial" pitchFamily="34" charset="0"/>
                <a:ea typeface="ＭＳ Ｐゴシック" pitchFamily="34" charset="-128"/>
              </a:defRPr>
            </a:lvl4pPr>
            <a:lvl5pPr marL="2057400" indent="-228600" algn="l" eaLnBrk="0" hangingPunct="0">
              <a:lnSpc>
                <a:spcPct val="120000"/>
              </a:lnSpc>
              <a:spcBef>
                <a:spcPct val="20000"/>
              </a:spcBef>
              <a:buClr>
                <a:srgbClr val="6699FF"/>
              </a:buClr>
              <a:buChar char="»"/>
              <a:defRPr sz="1600">
                <a:solidFill>
                  <a:srgbClr val="000E72"/>
                </a:solidFill>
                <a:latin typeface="Arial" pitchFamily="34" charset="0"/>
                <a:ea typeface="ＭＳ Ｐゴシック" pitchFamily="34" charset="-128"/>
              </a:defRPr>
            </a:lvl5pPr>
            <a:lvl6pPr marL="25146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6pPr>
            <a:lvl7pPr marL="29718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7pPr>
            <a:lvl8pPr marL="34290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8pPr>
            <a:lvl9pPr marL="38862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9pPr>
          </a:lstStyle>
          <a:p>
            <a:pPr algn="ctr" eaLnBrk="1" hangingPunct="1">
              <a:lnSpc>
                <a:spcPct val="110000"/>
              </a:lnSpc>
              <a:spcBef>
                <a:spcPct val="0"/>
              </a:spcBef>
              <a:buClrTx/>
              <a:buFontTx/>
              <a:buNone/>
            </a:pPr>
            <a:endParaRPr lang="en-GB" altLang="en-US" b="1" dirty="0">
              <a:solidFill>
                <a:schemeClr val="tx1"/>
              </a:solidFill>
            </a:endParaRPr>
          </a:p>
          <a:p>
            <a:pPr algn="ctr" eaLnBrk="1" hangingPunct="1">
              <a:lnSpc>
                <a:spcPct val="110000"/>
              </a:lnSpc>
              <a:spcBef>
                <a:spcPct val="0"/>
              </a:spcBef>
              <a:buClrTx/>
              <a:buFontTx/>
              <a:buNone/>
            </a:pPr>
            <a:r>
              <a:rPr lang="en-GB" altLang="en-US" b="1" dirty="0">
                <a:solidFill>
                  <a:schemeClr val="tx1"/>
                </a:solidFill>
              </a:rPr>
              <a:t>25</a:t>
            </a:r>
          </a:p>
          <a:p>
            <a:pPr algn="ctr" eaLnBrk="1" hangingPunct="1">
              <a:lnSpc>
                <a:spcPct val="110000"/>
              </a:lnSpc>
              <a:spcBef>
                <a:spcPct val="0"/>
              </a:spcBef>
              <a:buClrTx/>
              <a:buFontTx/>
              <a:buNone/>
            </a:pPr>
            <a:r>
              <a:rPr lang="en-GB" altLang="en-US" b="1" dirty="0">
                <a:solidFill>
                  <a:schemeClr val="tx1"/>
                </a:solidFill>
              </a:rPr>
              <a:t>Associated </a:t>
            </a:r>
          </a:p>
          <a:p>
            <a:pPr algn="ctr" eaLnBrk="1" hangingPunct="1">
              <a:lnSpc>
                <a:spcPct val="110000"/>
              </a:lnSpc>
              <a:spcBef>
                <a:spcPct val="0"/>
              </a:spcBef>
              <a:buClrTx/>
              <a:buFontTx/>
              <a:buNone/>
            </a:pPr>
            <a:r>
              <a:rPr lang="en-GB" altLang="en-US" b="1" dirty="0">
                <a:solidFill>
                  <a:schemeClr val="tx1"/>
                </a:solidFill>
              </a:rPr>
              <a:t>Partners</a:t>
            </a:r>
          </a:p>
          <a:p>
            <a:pPr algn="ctr" eaLnBrk="1" hangingPunct="1">
              <a:lnSpc>
                <a:spcPct val="110000"/>
              </a:lnSpc>
              <a:spcBef>
                <a:spcPct val="0"/>
              </a:spcBef>
              <a:buClrTx/>
              <a:buFontTx/>
              <a:buNone/>
            </a:pPr>
            <a:r>
              <a:rPr lang="en-GB" altLang="en-US" b="1" dirty="0">
                <a:solidFill>
                  <a:schemeClr val="tx1"/>
                </a:solidFill>
              </a:rPr>
              <a:t>in</a:t>
            </a:r>
          </a:p>
          <a:p>
            <a:pPr algn="ctr" eaLnBrk="1" hangingPunct="1">
              <a:lnSpc>
                <a:spcPct val="110000"/>
              </a:lnSpc>
              <a:spcBef>
                <a:spcPct val="0"/>
              </a:spcBef>
              <a:buClrTx/>
              <a:buFontTx/>
              <a:buNone/>
            </a:pPr>
            <a:r>
              <a:rPr lang="en-GB" altLang="en-US" b="1" dirty="0">
                <a:solidFill>
                  <a:schemeClr val="tx1"/>
                </a:solidFill>
              </a:rPr>
              <a:t>18 </a:t>
            </a:r>
          </a:p>
          <a:p>
            <a:pPr algn="ctr" eaLnBrk="1" hangingPunct="1">
              <a:lnSpc>
                <a:spcPct val="110000"/>
              </a:lnSpc>
              <a:spcBef>
                <a:spcPct val="0"/>
              </a:spcBef>
              <a:buClrTx/>
              <a:buFontTx/>
              <a:buNone/>
            </a:pPr>
            <a:r>
              <a:rPr lang="en-GB" altLang="en-US" b="1" dirty="0" smtClean="0">
                <a:solidFill>
                  <a:schemeClr val="tx1"/>
                </a:solidFill>
              </a:rPr>
              <a:t>Countries</a:t>
            </a:r>
            <a:endParaRPr lang="en-GB" altLang="en-US" b="1" dirty="0">
              <a:solidFill>
                <a:schemeClr val="tx1"/>
              </a:solidFill>
            </a:endParaRPr>
          </a:p>
          <a:p>
            <a:pPr algn="ctr" eaLnBrk="1" hangingPunct="1">
              <a:lnSpc>
                <a:spcPct val="110000"/>
              </a:lnSpc>
              <a:spcBef>
                <a:spcPct val="0"/>
              </a:spcBef>
              <a:buClrTx/>
              <a:buFontTx/>
              <a:buNone/>
            </a:pPr>
            <a:endParaRPr lang="en-GB" altLang="en-US" sz="1400" dirty="0">
              <a:solidFill>
                <a:schemeClr val="tx1"/>
              </a:solidFill>
            </a:endParaRPr>
          </a:p>
          <a:p>
            <a:pPr algn="ctr" eaLnBrk="1" hangingPunct="1">
              <a:lnSpc>
                <a:spcPct val="110000"/>
              </a:lnSpc>
              <a:spcBef>
                <a:spcPct val="0"/>
              </a:spcBef>
              <a:buClrTx/>
              <a:buFontTx/>
              <a:buNone/>
            </a:pPr>
            <a:endParaRPr lang="en-GB" altLang="en-US" sz="1400" dirty="0">
              <a:solidFill>
                <a:schemeClr val="tx1"/>
              </a:solidFill>
            </a:endParaRPr>
          </a:p>
        </p:txBody>
      </p:sp>
      <p:sp>
        <p:nvSpPr>
          <p:cNvPr id="10" name="Oval 7"/>
          <p:cNvSpPr>
            <a:spLocks noChangeArrowheads="1"/>
          </p:cNvSpPr>
          <p:nvPr/>
        </p:nvSpPr>
        <p:spPr bwMode="auto">
          <a:xfrm>
            <a:off x="323850" y="1412876"/>
            <a:ext cx="1873250" cy="1871662"/>
          </a:xfrm>
          <a:prstGeom prst="ellipse">
            <a:avLst/>
          </a:prstGeom>
          <a:solidFill>
            <a:srgbClr val="99FF6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marL="342900" indent="-342900" algn="l" eaLnBrk="0" hangingPunct="0">
              <a:lnSpc>
                <a:spcPct val="120000"/>
              </a:lnSpc>
              <a:spcBef>
                <a:spcPct val="20000"/>
              </a:spcBef>
              <a:buClr>
                <a:srgbClr val="6699FF"/>
              </a:buClr>
              <a:buFont typeface="Wingdings" pitchFamily="2" charset="2"/>
              <a:buChar char="§"/>
              <a:defRPr sz="2400">
                <a:solidFill>
                  <a:srgbClr val="000E72"/>
                </a:solidFill>
                <a:latin typeface="Arial" pitchFamily="34" charset="0"/>
                <a:ea typeface="ＭＳ Ｐゴシック" pitchFamily="34" charset="-128"/>
              </a:defRPr>
            </a:lvl1pPr>
            <a:lvl2pPr marL="37931725" indent="-37474525" algn="l" eaLnBrk="0" hangingPunct="0">
              <a:lnSpc>
                <a:spcPct val="120000"/>
              </a:lnSpc>
              <a:spcBef>
                <a:spcPct val="20000"/>
              </a:spcBef>
              <a:buClr>
                <a:srgbClr val="6699FF"/>
              </a:buClr>
              <a:buSzPct val="50000"/>
              <a:buFont typeface="Wingdings" pitchFamily="2" charset="2"/>
              <a:buChar char="o"/>
              <a:defRPr sz="2000">
                <a:solidFill>
                  <a:srgbClr val="000E72"/>
                </a:solidFill>
                <a:latin typeface="Arial" pitchFamily="34" charset="0"/>
                <a:ea typeface="ＭＳ Ｐゴシック" pitchFamily="34" charset="-128"/>
              </a:defRPr>
            </a:lvl2pPr>
            <a:lvl3pPr marL="1143000" indent="-228600" algn="l" eaLnBrk="0" hangingPunct="0">
              <a:lnSpc>
                <a:spcPct val="120000"/>
              </a:lnSpc>
              <a:spcBef>
                <a:spcPct val="20000"/>
              </a:spcBef>
              <a:buClr>
                <a:srgbClr val="6699FF"/>
              </a:buClr>
              <a:buFont typeface="Wingdings" pitchFamily="2" charset="2"/>
              <a:buChar char="§"/>
              <a:defRPr>
                <a:solidFill>
                  <a:srgbClr val="000E72"/>
                </a:solidFill>
                <a:latin typeface="Arial" pitchFamily="34" charset="0"/>
                <a:ea typeface="ＭＳ Ｐゴシック" pitchFamily="34" charset="-128"/>
              </a:defRPr>
            </a:lvl3pPr>
            <a:lvl4pPr marL="1600200" indent="-228600" algn="l" eaLnBrk="0" hangingPunct="0">
              <a:lnSpc>
                <a:spcPct val="120000"/>
              </a:lnSpc>
              <a:spcBef>
                <a:spcPct val="20000"/>
              </a:spcBef>
              <a:buClr>
                <a:srgbClr val="6699FF"/>
              </a:buClr>
              <a:buSzPct val="50000"/>
              <a:buFont typeface="Wingdings" pitchFamily="2" charset="2"/>
              <a:buChar char="¨"/>
              <a:defRPr sz="1600">
                <a:solidFill>
                  <a:srgbClr val="000E72"/>
                </a:solidFill>
                <a:latin typeface="Arial" pitchFamily="34" charset="0"/>
                <a:ea typeface="ＭＳ Ｐゴシック" pitchFamily="34" charset="-128"/>
              </a:defRPr>
            </a:lvl4pPr>
            <a:lvl5pPr marL="2057400" indent="-228600" algn="l" eaLnBrk="0" hangingPunct="0">
              <a:lnSpc>
                <a:spcPct val="120000"/>
              </a:lnSpc>
              <a:spcBef>
                <a:spcPct val="20000"/>
              </a:spcBef>
              <a:buClr>
                <a:srgbClr val="6699FF"/>
              </a:buClr>
              <a:buChar char="»"/>
              <a:defRPr sz="1600">
                <a:solidFill>
                  <a:srgbClr val="000E72"/>
                </a:solidFill>
                <a:latin typeface="Arial" pitchFamily="34" charset="0"/>
                <a:ea typeface="ＭＳ Ｐゴシック" pitchFamily="34" charset="-128"/>
              </a:defRPr>
            </a:lvl5pPr>
            <a:lvl6pPr marL="25146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6pPr>
            <a:lvl7pPr marL="29718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7pPr>
            <a:lvl8pPr marL="34290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8pPr>
            <a:lvl9pPr marL="38862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9pPr>
          </a:lstStyle>
          <a:p>
            <a:pPr algn="ctr" eaLnBrk="1" hangingPunct="1">
              <a:lnSpc>
                <a:spcPct val="100000"/>
              </a:lnSpc>
              <a:spcBef>
                <a:spcPct val="0"/>
              </a:spcBef>
              <a:buClrTx/>
              <a:buFontTx/>
              <a:buNone/>
            </a:pPr>
            <a:endParaRPr lang="en-GB" altLang="en-US" sz="1400" b="1" dirty="0">
              <a:solidFill>
                <a:schemeClr val="tx1"/>
              </a:solidFill>
            </a:endParaRPr>
          </a:p>
          <a:p>
            <a:pPr algn="ctr" eaLnBrk="1" hangingPunct="1">
              <a:lnSpc>
                <a:spcPct val="100000"/>
              </a:lnSpc>
              <a:spcBef>
                <a:spcPct val="0"/>
              </a:spcBef>
              <a:buClrTx/>
              <a:buFontTx/>
              <a:buNone/>
            </a:pPr>
            <a:r>
              <a:rPr lang="en-GB" altLang="en-US" sz="2000" b="1" dirty="0">
                <a:solidFill>
                  <a:schemeClr val="tx1"/>
                </a:solidFill>
              </a:rPr>
              <a:t>Advisory </a:t>
            </a:r>
          </a:p>
          <a:p>
            <a:pPr algn="ctr" eaLnBrk="1" hangingPunct="1">
              <a:lnSpc>
                <a:spcPct val="100000"/>
              </a:lnSpc>
              <a:spcBef>
                <a:spcPct val="0"/>
              </a:spcBef>
              <a:buClrTx/>
              <a:buFontTx/>
              <a:buNone/>
            </a:pPr>
            <a:r>
              <a:rPr lang="en-GB" altLang="en-US" sz="2000" b="1" dirty="0">
                <a:solidFill>
                  <a:schemeClr val="tx1"/>
                </a:solidFill>
              </a:rPr>
              <a:t>Group</a:t>
            </a:r>
          </a:p>
          <a:p>
            <a:pPr algn="ctr" eaLnBrk="1" hangingPunct="1">
              <a:lnSpc>
                <a:spcPct val="100000"/>
              </a:lnSpc>
              <a:spcBef>
                <a:spcPct val="0"/>
              </a:spcBef>
              <a:buClrTx/>
              <a:buFontTx/>
              <a:buNone/>
            </a:pPr>
            <a:endParaRPr lang="en-GB" altLang="en-US" sz="2000" b="1" dirty="0">
              <a:solidFill>
                <a:schemeClr val="tx1"/>
              </a:solidFill>
            </a:endParaRPr>
          </a:p>
          <a:p>
            <a:pPr algn="ctr" eaLnBrk="1" hangingPunct="1">
              <a:lnSpc>
                <a:spcPct val="100000"/>
              </a:lnSpc>
              <a:spcBef>
                <a:spcPct val="0"/>
              </a:spcBef>
              <a:buClrTx/>
              <a:buFontTx/>
              <a:buNone/>
            </a:pPr>
            <a:endParaRPr lang="en-GB" altLang="en-US" sz="1400" dirty="0">
              <a:solidFill>
                <a:schemeClr val="tx1"/>
              </a:solidFill>
            </a:endParaRPr>
          </a:p>
        </p:txBody>
      </p:sp>
      <p:sp>
        <p:nvSpPr>
          <p:cNvPr id="11" name="Rectangle 8"/>
          <p:cNvSpPr>
            <a:spLocks noChangeArrowheads="1"/>
          </p:cNvSpPr>
          <p:nvPr/>
        </p:nvSpPr>
        <p:spPr bwMode="auto">
          <a:xfrm>
            <a:off x="1223962" y="404813"/>
            <a:ext cx="5653087" cy="431800"/>
          </a:xfrm>
          <a:prstGeom prst="rect">
            <a:avLst/>
          </a:prstGeom>
          <a:gradFill rotWithShape="1">
            <a:gsLst>
              <a:gs pos="0">
                <a:srgbClr val="C8C8FF"/>
              </a:gs>
              <a:gs pos="100000">
                <a:srgbClr val="0000FF"/>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gn="l" eaLnBrk="0" hangingPunct="0">
              <a:lnSpc>
                <a:spcPct val="120000"/>
              </a:lnSpc>
              <a:spcBef>
                <a:spcPct val="20000"/>
              </a:spcBef>
              <a:buClr>
                <a:srgbClr val="6699FF"/>
              </a:buClr>
              <a:buFont typeface="Wingdings" pitchFamily="2" charset="2"/>
              <a:buChar char="§"/>
              <a:defRPr sz="2400">
                <a:solidFill>
                  <a:srgbClr val="000E72"/>
                </a:solidFill>
                <a:latin typeface="Arial" pitchFamily="34" charset="0"/>
                <a:ea typeface="ＭＳ Ｐゴシック" pitchFamily="34" charset="-128"/>
              </a:defRPr>
            </a:lvl1pPr>
            <a:lvl2pPr marL="37931725" indent="-37474525" algn="l" eaLnBrk="0" hangingPunct="0">
              <a:lnSpc>
                <a:spcPct val="120000"/>
              </a:lnSpc>
              <a:spcBef>
                <a:spcPct val="20000"/>
              </a:spcBef>
              <a:buClr>
                <a:srgbClr val="6699FF"/>
              </a:buClr>
              <a:buSzPct val="50000"/>
              <a:buFont typeface="Wingdings" pitchFamily="2" charset="2"/>
              <a:buChar char="o"/>
              <a:defRPr sz="2000">
                <a:solidFill>
                  <a:srgbClr val="000E72"/>
                </a:solidFill>
                <a:latin typeface="Arial" pitchFamily="34" charset="0"/>
                <a:ea typeface="ＭＳ Ｐゴシック" pitchFamily="34" charset="-128"/>
              </a:defRPr>
            </a:lvl2pPr>
            <a:lvl3pPr marL="1143000" indent="-228600" algn="l" eaLnBrk="0" hangingPunct="0">
              <a:lnSpc>
                <a:spcPct val="120000"/>
              </a:lnSpc>
              <a:spcBef>
                <a:spcPct val="20000"/>
              </a:spcBef>
              <a:buClr>
                <a:srgbClr val="6699FF"/>
              </a:buClr>
              <a:buFont typeface="Wingdings" pitchFamily="2" charset="2"/>
              <a:buChar char="§"/>
              <a:defRPr>
                <a:solidFill>
                  <a:srgbClr val="000E72"/>
                </a:solidFill>
                <a:latin typeface="Arial" pitchFamily="34" charset="0"/>
                <a:ea typeface="ＭＳ Ｐゴシック" pitchFamily="34" charset="-128"/>
              </a:defRPr>
            </a:lvl3pPr>
            <a:lvl4pPr marL="1600200" indent="-228600" algn="l" eaLnBrk="0" hangingPunct="0">
              <a:lnSpc>
                <a:spcPct val="120000"/>
              </a:lnSpc>
              <a:spcBef>
                <a:spcPct val="20000"/>
              </a:spcBef>
              <a:buClr>
                <a:srgbClr val="6699FF"/>
              </a:buClr>
              <a:buSzPct val="50000"/>
              <a:buFont typeface="Wingdings" pitchFamily="2" charset="2"/>
              <a:buChar char="¨"/>
              <a:defRPr sz="1600">
                <a:solidFill>
                  <a:srgbClr val="000E72"/>
                </a:solidFill>
                <a:latin typeface="Arial" pitchFamily="34" charset="0"/>
                <a:ea typeface="ＭＳ Ｐゴシック" pitchFamily="34" charset="-128"/>
              </a:defRPr>
            </a:lvl4pPr>
            <a:lvl5pPr marL="2057400" indent="-228600" algn="l" eaLnBrk="0" hangingPunct="0">
              <a:lnSpc>
                <a:spcPct val="120000"/>
              </a:lnSpc>
              <a:spcBef>
                <a:spcPct val="20000"/>
              </a:spcBef>
              <a:buClr>
                <a:srgbClr val="6699FF"/>
              </a:buClr>
              <a:buChar char="»"/>
              <a:defRPr sz="1600">
                <a:solidFill>
                  <a:srgbClr val="000E72"/>
                </a:solidFill>
                <a:latin typeface="Arial" pitchFamily="34" charset="0"/>
                <a:ea typeface="ＭＳ Ｐゴシック" pitchFamily="34" charset="-128"/>
              </a:defRPr>
            </a:lvl5pPr>
            <a:lvl6pPr marL="25146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6pPr>
            <a:lvl7pPr marL="29718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7pPr>
            <a:lvl8pPr marL="34290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8pPr>
            <a:lvl9pPr marL="38862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9pPr>
          </a:lstStyle>
          <a:p>
            <a:pPr algn="ctr" eaLnBrk="1" hangingPunct="1">
              <a:lnSpc>
                <a:spcPct val="100000"/>
              </a:lnSpc>
              <a:spcBef>
                <a:spcPct val="0"/>
              </a:spcBef>
              <a:buClrTx/>
              <a:buFontTx/>
              <a:buNone/>
            </a:pPr>
            <a:r>
              <a:rPr lang="en-GB" altLang="en-US" b="1">
                <a:solidFill>
                  <a:schemeClr val="tx1"/>
                </a:solidFill>
              </a:rPr>
              <a:t>EUROPEAN COMMISSION</a:t>
            </a:r>
            <a:r>
              <a:rPr lang="en-GB" altLang="en-US" sz="1800">
                <a:solidFill>
                  <a:schemeClr val="tx1"/>
                </a:solidFill>
              </a:rPr>
              <a:t>                              </a:t>
            </a:r>
          </a:p>
        </p:txBody>
      </p:sp>
      <p:sp>
        <p:nvSpPr>
          <p:cNvPr id="12" name="Line 10"/>
          <p:cNvSpPr>
            <a:spLocks noChangeShapeType="1"/>
          </p:cNvSpPr>
          <p:nvPr/>
        </p:nvSpPr>
        <p:spPr bwMode="auto">
          <a:xfrm flipH="1" flipV="1">
            <a:off x="1756567" y="836613"/>
            <a:ext cx="576263" cy="1079500"/>
          </a:xfrm>
          <a:prstGeom prst="line">
            <a:avLst/>
          </a:prstGeom>
          <a:noFill/>
          <a:ln w="127000">
            <a:solidFill>
              <a:srgbClr val="FFCC00"/>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13" name="Line 12"/>
          <p:cNvSpPr>
            <a:spLocks noChangeShapeType="1"/>
          </p:cNvSpPr>
          <p:nvPr/>
        </p:nvSpPr>
        <p:spPr bwMode="auto">
          <a:xfrm flipH="1">
            <a:off x="4211638" y="765175"/>
            <a:ext cx="1081087" cy="863600"/>
          </a:xfrm>
          <a:prstGeom prst="line">
            <a:avLst/>
          </a:prstGeom>
          <a:noFill/>
          <a:ln w="127000">
            <a:solidFill>
              <a:srgbClr val="0066FF"/>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14" name="Rectangle 14"/>
          <p:cNvSpPr>
            <a:spLocks noChangeArrowheads="1"/>
          </p:cNvSpPr>
          <p:nvPr/>
        </p:nvSpPr>
        <p:spPr bwMode="auto">
          <a:xfrm>
            <a:off x="179388" y="3340101"/>
            <a:ext cx="2089150" cy="2663825"/>
          </a:xfrm>
          <a:prstGeom prst="rect">
            <a:avLst/>
          </a:prstGeom>
          <a:solidFill>
            <a:srgbClr val="CCEC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gn="l" eaLnBrk="0" hangingPunct="0">
              <a:lnSpc>
                <a:spcPct val="120000"/>
              </a:lnSpc>
              <a:spcBef>
                <a:spcPct val="20000"/>
              </a:spcBef>
              <a:buClr>
                <a:srgbClr val="6699FF"/>
              </a:buClr>
              <a:buFont typeface="Wingdings" pitchFamily="2" charset="2"/>
              <a:buChar char="§"/>
              <a:defRPr sz="2400">
                <a:solidFill>
                  <a:srgbClr val="000E72"/>
                </a:solidFill>
                <a:latin typeface="Arial" pitchFamily="34" charset="0"/>
                <a:ea typeface="ＭＳ Ｐゴシック" pitchFamily="34" charset="-128"/>
              </a:defRPr>
            </a:lvl1pPr>
            <a:lvl2pPr marL="37931725" indent="-37474525" algn="l" eaLnBrk="0" hangingPunct="0">
              <a:lnSpc>
                <a:spcPct val="120000"/>
              </a:lnSpc>
              <a:spcBef>
                <a:spcPct val="20000"/>
              </a:spcBef>
              <a:buClr>
                <a:srgbClr val="6699FF"/>
              </a:buClr>
              <a:buSzPct val="50000"/>
              <a:buFont typeface="Wingdings" pitchFamily="2" charset="2"/>
              <a:buChar char="o"/>
              <a:defRPr sz="2000">
                <a:solidFill>
                  <a:srgbClr val="000E72"/>
                </a:solidFill>
                <a:latin typeface="Arial" pitchFamily="34" charset="0"/>
                <a:ea typeface="ＭＳ Ｐゴシック" pitchFamily="34" charset="-128"/>
              </a:defRPr>
            </a:lvl2pPr>
            <a:lvl3pPr marL="1143000" indent="-228600" algn="l" eaLnBrk="0" hangingPunct="0">
              <a:lnSpc>
                <a:spcPct val="120000"/>
              </a:lnSpc>
              <a:spcBef>
                <a:spcPct val="20000"/>
              </a:spcBef>
              <a:buClr>
                <a:srgbClr val="6699FF"/>
              </a:buClr>
              <a:buFont typeface="Wingdings" pitchFamily="2" charset="2"/>
              <a:buChar char="§"/>
              <a:defRPr>
                <a:solidFill>
                  <a:srgbClr val="000E72"/>
                </a:solidFill>
                <a:latin typeface="Arial" pitchFamily="34" charset="0"/>
                <a:ea typeface="ＭＳ Ｐゴシック" pitchFamily="34" charset="-128"/>
              </a:defRPr>
            </a:lvl3pPr>
            <a:lvl4pPr marL="1600200" indent="-228600" algn="l" eaLnBrk="0" hangingPunct="0">
              <a:lnSpc>
                <a:spcPct val="120000"/>
              </a:lnSpc>
              <a:spcBef>
                <a:spcPct val="20000"/>
              </a:spcBef>
              <a:buClr>
                <a:srgbClr val="6699FF"/>
              </a:buClr>
              <a:buSzPct val="50000"/>
              <a:buFont typeface="Wingdings" pitchFamily="2" charset="2"/>
              <a:buChar char="¨"/>
              <a:defRPr sz="1600">
                <a:solidFill>
                  <a:srgbClr val="000E72"/>
                </a:solidFill>
                <a:latin typeface="Arial" pitchFamily="34" charset="0"/>
                <a:ea typeface="ＭＳ Ｐゴシック" pitchFamily="34" charset="-128"/>
              </a:defRPr>
            </a:lvl4pPr>
            <a:lvl5pPr marL="2057400" indent="-228600" algn="l" eaLnBrk="0" hangingPunct="0">
              <a:lnSpc>
                <a:spcPct val="120000"/>
              </a:lnSpc>
              <a:spcBef>
                <a:spcPct val="20000"/>
              </a:spcBef>
              <a:buClr>
                <a:srgbClr val="6699FF"/>
              </a:buClr>
              <a:buChar char="»"/>
              <a:defRPr sz="1600">
                <a:solidFill>
                  <a:srgbClr val="000E72"/>
                </a:solidFill>
                <a:latin typeface="Arial" pitchFamily="34" charset="0"/>
                <a:ea typeface="ＭＳ Ｐゴシック" pitchFamily="34" charset="-128"/>
              </a:defRPr>
            </a:lvl5pPr>
            <a:lvl6pPr marL="25146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6pPr>
            <a:lvl7pPr marL="29718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7pPr>
            <a:lvl8pPr marL="34290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8pPr>
            <a:lvl9pPr marL="38862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9pPr>
          </a:lstStyle>
          <a:p>
            <a:pPr algn="ctr" eaLnBrk="1" hangingPunct="1">
              <a:lnSpc>
                <a:spcPct val="100000"/>
              </a:lnSpc>
              <a:spcBef>
                <a:spcPct val="0"/>
              </a:spcBef>
              <a:buClrTx/>
              <a:buFontTx/>
              <a:buNone/>
            </a:pPr>
            <a:r>
              <a:rPr lang="en-GB" altLang="en-US" b="1" dirty="0">
                <a:solidFill>
                  <a:schemeClr val="tx1"/>
                </a:solidFill>
              </a:rPr>
              <a:t>16 </a:t>
            </a:r>
          </a:p>
          <a:p>
            <a:pPr algn="ctr" eaLnBrk="1" hangingPunct="1">
              <a:lnSpc>
                <a:spcPct val="100000"/>
              </a:lnSpc>
              <a:spcBef>
                <a:spcPct val="0"/>
              </a:spcBef>
              <a:buClrTx/>
              <a:buFontTx/>
              <a:buNone/>
            </a:pPr>
            <a:r>
              <a:rPr lang="en-GB" altLang="en-US" b="1" dirty="0">
                <a:solidFill>
                  <a:schemeClr val="tx1"/>
                </a:solidFill>
              </a:rPr>
              <a:t>Collaborating </a:t>
            </a:r>
          </a:p>
          <a:p>
            <a:pPr algn="ctr" eaLnBrk="1" hangingPunct="1">
              <a:lnSpc>
                <a:spcPct val="100000"/>
              </a:lnSpc>
              <a:spcBef>
                <a:spcPct val="0"/>
              </a:spcBef>
              <a:buClrTx/>
              <a:buFontTx/>
              <a:buNone/>
            </a:pPr>
            <a:r>
              <a:rPr lang="en-GB" altLang="en-US" b="1" dirty="0">
                <a:solidFill>
                  <a:schemeClr val="tx1"/>
                </a:solidFill>
              </a:rPr>
              <a:t>Partners </a:t>
            </a:r>
          </a:p>
          <a:p>
            <a:pPr algn="ctr" eaLnBrk="1" hangingPunct="1">
              <a:lnSpc>
                <a:spcPct val="100000"/>
              </a:lnSpc>
              <a:spcBef>
                <a:spcPct val="0"/>
              </a:spcBef>
              <a:buClrTx/>
              <a:buFontTx/>
              <a:buNone/>
            </a:pPr>
            <a:r>
              <a:rPr lang="en-GB" altLang="en-US" b="1" dirty="0">
                <a:solidFill>
                  <a:schemeClr val="tx1"/>
                </a:solidFill>
              </a:rPr>
              <a:t>in </a:t>
            </a:r>
          </a:p>
          <a:p>
            <a:pPr algn="ctr" eaLnBrk="1" hangingPunct="1">
              <a:lnSpc>
                <a:spcPct val="100000"/>
              </a:lnSpc>
              <a:spcBef>
                <a:spcPct val="0"/>
              </a:spcBef>
              <a:buClrTx/>
              <a:buFontTx/>
              <a:buNone/>
            </a:pPr>
            <a:r>
              <a:rPr lang="en-GB" altLang="en-US" b="1" dirty="0">
                <a:solidFill>
                  <a:schemeClr val="tx1"/>
                </a:solidFill>
              </a:rPr>
              <a:t>7 </a:t>
            </a:r>
          </a:p>
          <a:p>
            <a:pPr algn="ctr" eaLnBrk="1" hangingPunct="1">
              <a:lnSpc>
                <a:spcPct val="100000"/>
              </a:lnSpc>
              <a:spcBef>
                <a:spcPct val="0"/>
              </a:spcBef>
              <a:buClrTx/>
              <a:buFontTx/>
              <a:buNone/>
            </a:pPr>
            <a:r>
              <a:rPr lang="en-GB" altLang="en-US" b="1" dirty="0">
                <a:solidFill>
                  <a:schemeClr val="tx1"/>
                </a:solidFill>
              </a:rPr>
              <a:t>countries</a:t>
            </a:r>
            <a:endParaRPr lang="en-GB" altLang="en-US" dirty="0">
              <a:solidFill>
                <a:schemeClr val="tx1"/>
              </a:solidFill>
            </a:endParaRPr>
          </a:p>
        </p:txBody>
      </p:sp>
      <p:sp>
        <p:nvSpPr>
          <p:cNvPr id="15" name="Line 16"/>
          <p:cNvSpPr>
            <a:spLocks noChangeShapeType="1"/>
          </p:cNvSpPr>
          <p:nvPr/>
        </p:nvSpPr>
        <p:spPr bwMode="auto">
          <a:xfrm flipH="1">
            <a:off x="2044700" y="2755900"/>
            <a:ext cx="1079500" cy="0"/>
          </a:xfrm>
          <a:prstGeom prst="line">
            <a:avLst/>
          </a:prstGeom>
          <a:noFill/>
          <a:ln w="127000">
            <a:solidFill>
              <a:srgbClr val="FFCC00"/>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16" name="Rectangle 21"/>
          <p:cNvSpPr>
            <a:spLocks noChangeArrowheads="1"/>
          </p:cNvSpPr>
          <p:nvPr/>
        </p:nvSpPr>
        <p:spPr bwMode="auto">
          <a:xfrm>
            <a:off x="2412206" y="3340101"/>
            <a:ext cx="2016125" cy="2449513"/>
          </a:xfrm>
          <a:prstGeom prst="rect">
            <a:avLst/>
          </a:prstGeom>
          <a:gradFill rotWithShape="1">
            <a:gsLst>
              <a:gs pos="0">
                <a:srgbClr val="FFCC00"/>
              </a:gs>
              <a:gs pos="100000">
                <a:srgbClr val="FFEEA9"/>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gn="l" eaLnBrk="0" hangingPunct="0">
              <a:lnSpc>
                <a:spcPct val="120000"/>
              </a:lnSpc>
              <a:spcBef>
                <a:spcPct val="20000"/>
              </a:spcBef>
              <a:buClr>
                <a:srgbClr val="6699FF"/>
              </a:buClr>
              <a:buFont typeface="Wingdings" pitchFamily="2" charset="2"/>
              <a:buChar char="§"/>
              <a:defRPr sz="2400">
                <a:solidFill>
                  <a:srgbClr val="000E72"/>
                </a:solidFill>
                <a:latin typeface="Arial" pitchFamily="34" charset="0"/>
                <a:ea typeface="ＭＳ Ｐゴシック" pitchFamily="34" charset="-128"/>
              </a:defRPr>
            </a:lvl1pPr>
            <a:lvl2pPr marL="37931725" indent="-37474525" algn="l" eaLnBrk="0" hangingPunct="0">
              <a:lnSpc>
                <a:spcPct val="120000"/>
              </a:lnSpc>
              <a:spcBef>
                <a:spcPct val="20000"/>
              </a:spcBef>
              <a:buClr>
                <a:srgbClr val="6699FF"/>
              </a:buClr>
              <a:buSzPct val="50000"/>
              <a:buFont typeface="Wingdings" pitchFamily="2" charset="2"/>
              <a:buChar char="o"/>
              <a:defRPr sz="2000">
                <a:solidFill>
                  <a:srgbClr val="000E72"/>
                </a:solidFill>
                <a:latin typeface="Arial" pitchFamily="34" charset="0"/>
                <a:ea typeface="ＭＳ Ｐゴシック" pitchFamily="34" charset="-128"/>
              </a:defRPr>
            </a:lvl2pPr>
            <a:lvl3pPr marL="1143000" indent="-228600" algn="l" eaLnBrk="0" hangingPunct="0">
              <a:lnSpc>
                <a:spcPct val="120000"/>
              </a:lnSpc>
              <a:spcBef>
                <a:spcPct val="20000"/>
              </a:spcBef>
              <a:buClr>
                <a:srgbClr val="6699FF"/>
              </a:buClr>
              <a:buFont typeface="Wingdings" pitchFamily="2" charset="2"/>
              <a:buChar char="§"/>
              <a:defRPr>
                <a:solidFill>
                  <a:srgbClr val="000E72"/>
                </a:solidFill>
                <a:latin typeface="Arial" pitchFamily="34" charset="0"/>
                <a:ea typeface="ＭＳ Ｐゴシック" pitchFamily="34" charset="-128"/>
              </a:defRPr>
            </a:lvl3pPr>
            <a:lvl4pPr marL="1600200" indent="-228600" algn="l" eaLnBrk="0" hangingPunct="0">
              <a:lnSpc>
                <a:spcPct val="120000"/>
              </a:lnSpc>
              <a:spcBef>
                <a:spcPct val="20000"/>
              </a:spcBef>
              <a:buClr>
                <a:srgbClr val="6699FF"/>
              </a:buClr>
              <a:buSzPct val="50000"/>
              <a:buFont typeface="Wingdings" pitchFamily="2" charset="2"/>
              <a:buChar char="¨"/>
              <a:defRPr sz="1600">
                <a:solidFill>
                  <a:srgbClr val="000E72"/>
                </a:solidFill>
                <a:latin typeface="Arial" pitchFamily="34" charset="0"/>
                <a:ea typeface="ＭＳ Ｐゴシック" pitchFamily="34" charset="-128"/>
              </a:defRPr>
            </a:lvl4pPr>
            <a:lvl5pPr marL="2057400" indent="-228600" algn="l" eaLnBrk="0" hangingPunct="0">
              <a:lnSpc>
                <a:spcPct val="120000"/>
              </a:lnSpc>
              <a:spcBef>
                <a:spcPct val="20000"/>
              </a:spcBef>
              <a:buClr>
                <a:srgbClr val="6699FF"/>
              </a:buClr>
              <a:buChar char="»"/>
              <a:defRPr sz="1600">
                <a:solidFill>
                  <a:srgbClr val="000E72"/>
                </a:solidFill>
                <a:latin typeface="Arial" pitchFamily="34" charset="0"/>
                <a:ea typeface="ＭＳ Ｐゴシック" pitchFamily="34" charset="-128"/>
              </a:defRPr>
            </a:lvl5pPr>
            <a:lvl6pPr marL="25146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6pPr>
            <a:lvl7pPr marL="29718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7pPr>
            <a:lvl8pPr marL="34290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8pPr>
            <a:lvl9pPr marL="38862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9pPr>
          </a:lstStyle>
          <a:p>
            <a:pPr eaLnBrk="1" hangingPunct="1">
              <a:lnSpc>
                <a:spcPct val="100000"/>
              </a:lnSpc>
              <a:spcBef>
                <a:spcPct val="0"/>
              </a:spcBef>
              <a:buClrTx/>
              <a:buFontTx/>
              <a:buNone/>
            </a:pPr>
            <a:r>
              <a:rPr lang="en-GB" altLang="en-US" sz="1600" b="1" dirty="0" err="1">
                <a:solidFill>
                  <a:schemeClr val="tx1"/>
                </a:solidFill>
              </a:rPr>
              <a:t>BZgA</a:t>
            </a:r>
            <a:r>
              <a:rPr lang="en-GB" altLang="en-US" sz="1600" b="1" dirty="0">
                <a:solidFill>
                  <a:schemeClr val="tx1"/>
                </a:solidFill>
              </a:rPr>
              <a:t>:</a:t>
            </a:r>
          </a:p>
          <a:p>
            <a:pPr eaLnBrk="1" hangingPunct="1">
              <a:lnSpc>
                <a:spcPct val="100000"/>
              </a:lnSpc>
              <a:spcBef>
                <a:spcPct val="0"/>
              </a:spcBef>
              <a:buClrTx/>
              <a:buFontTx/>
              <a:buNone/>
            </a:pPr>
            <a:r>
              <a:rPr lang="en-GB" altLang="en-US" sz="1600" b="1" i="1" dirty="0">
                <a:solidFill>
                  <a:schemeClr val="tx1"/>
                </a:solidFill>
              </a:rPr>
              <a:t>Coordination</a:t>
            </a:r>
          </a:p>
          <a:p>
            <a:pPr eaLnBrk="1" hangingPunct="1">
              <a:lnSpc>
                <a:spcPct val="100000"/>
              </a:lnSpc>
              <a:spcBef>
                <a:spcPct val="0"/>
              </a:spcBef>
              <a:buClrTx/>
              <a:buFontTx/>
              <a:buNone/>
            </a:pPr>
            <a:r>
              <a:rPr lang="en-GB" altLang="en-US" sz="1600" b="1" i="1" dirty="0">
                <a:solidFill>
                  <a:schemeClr val="tx1"/>
                </a:solidFill>
              </a:rPr>
              <a:t>Administration</a:t>
            </a:r>
          </a:p>
          <a:p>
            <a:pPr eaLnBrk="1" hangingPunct="1">
              <a:lnSpc>
                <a:spcPct val="100000"/>
              </a:lnSpc>
              <a:spcBef>
                <a:spcPct val="0"/>
              </a:spcBef>
              <a:buClrTx/>
              <a:buFontTx/>
              <a:buNone/>
            </a:pPr>
            <a:r>
              <a:rPr lang="en-GB" altLang="en-US" sz="1600" b="1" i="1" dirty="0">
                <a:solidFill>
                  <a:schemeClr val="tx1"/>
                </a:solidFill>
              </a:rPr>
              <a:t>Budget</a:t>
            </a:r>
          </a:p>
          <a:p>
            <a:pPr eaLnBrk="1" hangingPunct="1">
              <a:lnSpc>
                <a:spcPct val="100000"/>
              </a:lnSpc>
              <a:spcBef>
                <a:spcPct val="0"/>
              </a:spcBef>
              <a:buClrTx/>
              <a:buFontTx/>
              <a:buNone/>
            </a:pPr>
            <a:r>
              <a:rPr lang="en-GB" altLang="en-US" sz="1600" b="1" i="1" dirty="0">
                <a:solidFill>
                  <a:schemeClr val="tx1"/>
                </a:solidFill>
              </a:rPr>
              <a:t>Timeline</a:t>
            </a:r>
          </a:p>
          <a:p>
            <a:pPr eaLnBrk="1" hangingPunct="1">
              <a:lnSpc>
                <a:spcPct val="100000"/>
              </a:lnSpc>
              <a:spcBef>
                <a:spcPct val="0"/>
              </a:spcBef>
              <a:buClrTx/>
              <a:buFontTx/>
              <a:buNone/>
            </a:pPr>
            <a:r>
              <a:rPr lang="en-GB" altLang="en-US" sz="1600" b="1" i="1" dirty="0">
                <a:solidFill>
                  <a:schemeClr val="tx1"/>
                </a:solidFill>
              </a:rPr>
              <a:t>Deliverables</a:t>
            </a:r>
          </a:p>
          <a:p>
            <a:pPr eaLnBrk="1" hangingPunct="1">
              <a:lnSpc>
                <a:spcPct val="100000"/>
              </a:lnSpc>
              <a:spcBef>
                <a:spcPct val="0"/>
              </a:spcBef>
              <a:buClrTx/>
              <a:buFontTx/>
              <a:buNone/>
            </a:pPr>
            <a:r>
              <a:rPr lang="en-GB" altLang="en-US" sz="1600" b="1" i="1" dirty="0">
                <a:solidFill>
                  <a:schemeClr val="tx1"/>
                </a:solidFill>
              </a:rPr>
              <a:t>Milestones</a:t>
            </a:r>
          </a:p>
          <a:p>
            <a:pPr eaLnBrk="1" hangingPunct="1">
              <a:lnSpc>
                <a:spcPct val="100000"/>
              </a:lnSpc>
              <a:spcBef>
                <a:spcPct val="0"/>
              </a:spcBef>
              <a:buClrTx/>
              <a:buFontTx/>
              <a:buNone/>
            </a:pPr>
            <a:r>
              <a:rPr lang="en-GB" altLang="en-US" sz="1600" b="1" i="1" dirty="0">
                <a:solidFill>
                  <a:schemeClr val="tx1"/>
                </a:solidFill>
              </a:rPr>
              <a:t>Representation</a:t>
            </a:r>
          </a:p>
          <a:p>
            <a:pPr eaLnBrk="1" hangingPunct="1">
              <a:lnSpc>
                <a:spcPct val="100000"/>
              </a:lnSpc>
              <a:spcBef>
                <a:spcPct val="0"/>
              </a:spcBef>
              <a:buClrTx/>
              <a:buFontTx/>
              <a:buNone/>
            </a:pPr>
            <a:r>
              <a:rPr lang="en-GB" altLang="en-US" sz="1600" b="1" i="1" dirty="0">
                <a:solidFill>
                  <a:schemeClr val="tx1"/>
                </a:solidFill>
              </a:rPr>
              <a:t>Reporting</a:t>
            </a:r>
          </a:p>
          <a:p>
            <a:pPr eaLnBrk="1" hangingPunct="1">
              <a:lnSpc>
                <a:spcPct val="100000"/>
              </a:lnSpc>
              <a:spcBef>
                <a:spcPct val="0"/>
              </a:spcBef>
              <a:buClrTx/>
              <a:buFontTx/>
              <a:buNone/>
            </a:pPr>
            <a:endParaRPr lang="en-GB" altLang="en-US" sz="500" b="1" i="1" dirty="0">
              <a:solidFill>
                <a:schemeClr val="tx1"/>
              </a:solidFill>
            </a:endParaRPr>
          </a:p>
          <a:p>
            <a:pPr eaLnBrk="1" hangingPunct="1">
              <a:lnSpc>
                <a:spcPct val="100000"/>
              </a:lnSpc>
              <a:spcBef>
                <a:spcPct val="0"/>
              </a:spcBef>
              <a:buClrTx/>
              <a:buFontTx/>
              <a:buNone/>
            </a:pPr>
            <a:endParaRPr lang="en-GB" altLang="en-US" sz="1200" b="1" i="1" dirty="0">
              <a:solidFill>
                <a:schemeClr val="tx1"/>
              </a:solidFill>
            </a:endParaRPr>
          </a:p>
        </p:txBody>
      </p:sp>
      <p:sp>
        <p:nvSpPr>
          <p:cNvPr id="17" name="Rectangle 22"/>
          <p:cNvSpPr>
            <a:spLocks noChangeArrowheads="1"/>
          </p:cNvSpPr>
          <p:nvPr/>
        </p:nvSpPr>
        <p:spPr bwMode="auto">
          <a:xfrm>
            <a:off x="4643438" y="3255169"/>
            <a:ext cx="2089150" cy="1977231"/>
          </a:xfrm>
          <a:prstGeom prst="rect">
            <a:avLst/>
          </a:prstGeom>
          <a:gradFill rotWithShape="1">
            <a:gsLst>
              <a:gs pos="0">
                <a:schemeClr val="folHlink"/>
              </a:gs>
              <a:gs pos="100000">
                <a:schemeClr val="folHlink">
                  <a:gamma/>
                  <a:tint val="33725"/>
                  <a:invGamma/>
                </a:schemeClr>
              </a:gs>
            </a:gsLst>
            <a:lin ang="5400000" scaled="1"/>
          </a:gradFill>
          <a:ln w="9525">
            <a:noFill/>
            <a:miter lim="800000"/>
            <a:headEnd/>
            <a:tailEnd/>
          </a:ln>
          <a:effectLst/>
        </p:spPr>
        <p:txBody>
          <a:bodyPr wrap="none" anchor="ctr"/>
          <a:lstStyle>
            <a:lvl1pPr algn="l" eaLnBrk="0" hangingPunct="0">
              <a:defRPr sz="2400">
                <a:solidFill>
                  <a:schemeClr val="tx1"/>
                </a:solidFill>
                <a:latin typeface="Arial" pitchFamily="34" charset="0"/>
                <a:ea typeface="ＭＳ Ｐゴシック" pitchFamily="34" charset="-128"/>
              </a:defRPr>
            </a:lvl1pPr>
            <a:lvl2pPr marL="37931725" indent="-37474525" algn="l" eaLnBrk="0" hangingPunct="0">
              <a:defRPr sz="2400">
                <a:solidFill>
                  <a:schemeClr val="tx1"/>
                </a:solidFill>
                <a:latin typeface="Arial" pitchFamily="34" charset="0"/>
                <a:ea typeface="ＭＳ Ｐゴシック" pitchFamily="34" charset="-128"/>
              </a:defRPr>
            </a:lvl2pPr>
            <a:lvl3pPr eaLnBrk="0" hangingPunct="0">
              <a:defRPr sz="2400">
                <a:solidFill>
                  <a:schemeClr val="tx1"/>
                </a:solidFill>
                <a:latin typeface="Arial" pitchFamily="34" charset="0"/>
                <a:ea typeface="ＭＳ Ｐゴシック" pitchFamily="34" charset="-128"/>
              </a:defRPr>
            </a:lvl3pPr>
            <a:lvl4pPr eaLnBrk="0" hangingPunct="0">
              <a:defRPr sz="2400">
                <a:solidFill>
                  <a:schemeClr val="tx1"/>
                </a:solidFill>
                <a:latin typeface="Arial" pitchFamily="34" charset="0"/>
                <a:ea typeface="ＭＳ Ｐゴシック" pitchFamily="34" charset="-128"/>
              </a:defRPr>
            </a:lvl4pPr>
            <a:lvl5pPr eaLnBrk="0" hangingPunct="0">
              <a:defRPr sz="2400">
                <a:solidFill>
                  <a:schemeClr val="tx1"/>
                </a:solidFill>
                <a:latin typeface="Arial" pitchFamily="34" charset="0"/>
                <a:ea typeface="ＭＳ Ｐゴシック" pitchFamily="34" charset="-128"/>
              </a:defRPr>
            </a:lvl5pPr>
            <a:lvl6pPr marL="4572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9144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1371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18288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defRPr/>
            </a:pPr>
            <a:r>
              <a:rPr lang="en-GB" altLang="en-US" sz="1600" b="1" dirty="0" smtClean="0"/>
              <a:t>Work Package </a:t>
            </a:r>
          </a:p>
          <a:p>
            <a:pPr eaLnBrk="1" hangingPunct="1">
              <a:defRPr/>
            </a:pPr>
            <a:r>
              <a:rPr lang="en-GB" altLang="en-US" sz="1600" b="1" dirty="0" smtClean="0"/>
              <a:t>Leaders:</a:t>
            </a:r>
            <a:r>
              <a:rPr lang="en-GB" altLang="en-US" sz="1600" dirty="0" smtClean="0"/>
              <a:t> </a:t>
            </a:r>
            <a:endParaRPr lang="en-GB" altLang="en-US" sz="1600" b="1" dirty="0" smtClean="0"/>
          </a:p>
          <a:p>
            <a:pPr eaLnBrk="1" hangingPunct="1">
              <a:defRPr/>
            </a:pPr>
            <a:r>
              <a:rPr lang="en-GB" altLang="en-US" sz="1800" b="1" i="1" dirty="0" smtClean="0"/>
              <a:t>Implementation</a:t>
            </a:r>
          </a:p>
          <a:p>
            <a:pPr eaLnBrk="1" hangingPunct="1">
              <a:defRPr/>
            </a:pPr>
            <a:r>
              <a:rPr lang="en-GB" altLang="en-US" sz="1800" b="1" i="1" dirty="0" smtClean="0"/>
              <a:t>Advice</a:t>
            </a:r>
          </a:p>
          <a:p>
            <a:pPr eaLnBrk="1" hangingPunct="1">
              <a:defRPr/>
            </a:pPr>
            <a:r>
              <a:rPr lang="en-GB" altLang="en-US" sz="1800" b="1" i="1" dirty="0" smtClean="0"/>
              <a:t>Consensus</a:t>
            </a:r>
          </a:p>
          <a:p>
            <a:pPr eaLnBrk="1" hangingPunct="1">
              <a:defRPr/>
            </a:pPr>
            <a:r>
              <a:rPr lang="en-GB" altLang="en-US" sz="1800" b="1" i="1" dirty="0" smtClean="0"/>
              <a:t>Conflict </a:t>
            </a:r>
          </a:p>
          <a:p>
            <a:pPr eaLnBrk="1" hangingPunct="1">
              <a:defRPr/>
            </a:pPr>
            <a:r>
              <a:rPr lang="en-GB" altLang="en-US" sz="1800" b="1" i="1" dirty="0" smtClean="0"/>
              <a:t>resolution</a:t>
            </a:r>
          </a:p>
          <a:p>
            <a:pPr eaLnBrk="1" hangingPunct="1">
              <a:defRPr/>
            </a:pPr>
            <a:endParaRPr lang="en-GB" altLang="en-US" sz="1200" b="1" i="1" dirty="0" smtClean="0"/>
          </a:p>
        </p:txBody>
      </p:sp>
      <p:sp>
        <p:nvSpPr>
          <p:cNvPr id="18" name="Line 23"/>
          <p:cNvSpPr>
            <a:spLocks noChangeShapeType="1"/>
          </p:cNvSpPr>
          <p:nvPr/>
        </p:nvSpPr>
        <p:spPr bwMode="auto">
          <a:xfrm flipV="1">
            <a:off x="3491706" y="2557464"/>
            <a:ext cx="1439863" cy="215900"/>
          </a:xfrm>
          <a:prstGeom prst="line">
            <a:avLst/>
          </a:prstGeom>
          <a:noFill/>
          <a:ln w="127000">
            <a:solidFill>
              <a:srgbClr val="FFCC00"/>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19" name="Oval 26"/>
          <p:cNvSpPr>
            <a:spLocks noChangeArrowheads="1"/>
          </p:cNvSpPr>
          <p:nvPr/>
        </p:nvSpPr>
        <p:spPr bwMode="auto">
          <a:xfrm>
            <a:off x="5967758" y="5286407"/>
            <a:ext cx="2844800" cy="792163"/>
          </a:xfrm>
          <a:prstGeom prst="ellipse">
            <a:avLst/>
          </a:prstGeom>
          <a:gradFill rotWithShape="1">
            <a:gsLst>
              <a:gs pos="0">
                <a:srgbClr val="FFB9FF"/>
              </a:gs>
              <a:gs pos="100000">
                <a:srgbClr val="FF00FF"/>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gn="l" eaLnBrk="0" hangingPunct="0">
              <a:lnSpc>
                <a:spcPct val="120000"/>
              </a:lnSpc>
              <a:spcBef>
                <a:spcPct val="20000"/>
              </a:spcBef>
              <a:buClr>
                <a:srgbClr val="6699FF"/>
              </a:buClr>
              <a:buFont typeface="Wingdings" pitchFamily="2" charset="2"/>
              <a:buChar char="§"/>
              <a:defRPr sz="2400">
                <a:solidFill>
                  <a:srgbClr val="000E72"/>
                </a:solidFill>
                <a:latin typeface="Arial" pitchFamily="34" charset="0"/>
                <a:ea typeface="ＭＳ Ｐゴシック" pitchFamily="34" charset="-128"/>
              </a:defRPr>
            </a:lvl1pPr>
            <a:lvl2pPr marL="37931725" indent="-37474525" algn="l" eaLnBrk="0" hangingPunct="0">
              <a:lnSpc>
                <a:spcPct val="120000"/>
              </a:lnSpc>
              <a:spcBef>
                <a:spcPct val="20000"/>
              </a:spcBef>
              <a:buClr>
                <a:srgbClr val="6699FF"/>
              </a:buClr>
              <a:buSzPct val="50000"/>
              <a:buFont typeface="Wingdings" pitchFamily="2" charset="2"/>
              <a:buChar char="o"/>
              <a:defRPr sz="2000">
                <a:solidFill>
                  <a:srgbClr val="000E72"/>
                </a:solidFill>
                <a:latin typeface="Arial" pitchFamily="34" charset="0"/>
                <a:ea typeface="ＭＳ Ｐゴシック" pitchFamily="34" charset="-128"/>
              </a:defRPr>
            </a:lvl2pPr>
            <a:lvl3pPr marL="1143000" indent="-228600" algn="l" eaLnBrk="0" hangingPunct="0">
              <a:lnSpc>
                <a:spcPct val="120000"/>
              </a:lnSpc>
              <a:spcBef>
                <a:spcPct val="20000"/>
              </a:spcBef>
              <a:buClr>
                <a:srgbClr val="6699FF"/>
              </a:buClr>
              <a:buFont typeface="Wingdings" pitchFamily="2" charset="2"/>
              <a:buChar char="§"/>
              <a:defRPr>
                <a:solidFill>
                  <a:srgbClr val="000E72"/>
                </a:solidFill>
                <a:latin typeface="Arial" pitchFamily="34" charset="0"/>
                <a:ea typeface="ＭＳ Ｐゴシック" pitchFamily="34" charset="-128"/>
              </a:defRPr>
            </a:lvl3pPr>
            <a:lvl4pPr marL="1600200" indent="-228600" algn="l" eaLnBrk="0" hangingPunct="0">
              <a:lnSpc>
                <a:spcPct val="120000"/>
              </a:lnSpc>
              <a:spcBef>
                <a:spcPct val="20000"/>
              </a:spcBef>
              <a:buClr>
                <a:srgbClr val="6699FF"/>
              </a:buClr>
              <a:buSzPct val="50000"/>
              <a:buFont typeface="Wingdings" pitchFamily="2" charset="2"/>
              <a:buChar char="¨"/>
              <a:defRPr sz="1600">
                <a:solidFill>
                  <a:srgbClr val="000E72"/>
                </a:solidFill>
                <a:latin typeface="Arial" pitchFamily="34" charset="0"/>
                <a:ea typeface="ＭＳ Ｐゴシック" pitchFamily="34" charset="-128"/>
              </a:defRPr>
            </a:lvl4pPr>
            <a:lvl5pPr marL="2057400" indent="-228600" algn="l" eaLnBrk="0" hangingPunct="0">
              <a:lnSpc>
                <a:spcPct val="120000"/>
              </a:lnSpc>
              <a:spcBef>
                <a:spcPct val="20000"/>
              </a:spcBef>
              <a:buClr>
                <a:srgbClr val="6699FF"/>
              </a:buClr>
              <a:buChar char="»"/>
              <a:defRPr sz="1600">
                <a:solidFill>
                  <a:srgbClr val="000E72"/>
                </a:solidFill>
                <a:latin typeface="Arial" pitchFamily="34" charset="0"/>
                <a:ea typeface="ＭＳ Ｐゴシック" pitchFamily="34" charset="-128"/>
              </a:defRPr>
            </a:lvl5pPr>
            <a:lvl6pPr marL="25146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6pPr>
            <a:lvl7pPr marL="29718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7pPr>
            <a:lvl8pPr marL="34290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8pPr>
            <a:lvl9pPr marL="38862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9pPr>
          </a:lstStyle>
          <a:p>
            <a:pPr algn="ctr" eaLnBrk="1" hangingPunct="1">
              <a:lnSpc>
                <a:spcPct val="100000"/>
              </a:lnSpc>
              <a:spcBef>
                <a:spcPct val="0"/>
              </a:spcBef>
              <a:buClrTx/>
              <a:buFontTx/>
              <a:buNone/>
            </a:pPr>
            <a:r>
              <a:rPr lang="en-GB" altLang="en-US" sz="2000" b="1" dirty="0">
                <a:solidFill>
                  <a:schemeClr val="tx1"/>
                </a:solidFill>
              </a:rPr>
              <a:t>WP7 Scientific</a:t>
            </a:r>
          </a:p>
          <a:p>
            <a:pPr algn="ctr" eaLnBrk="1" hangingPunct="1">
              <a:lnSpc>
                <a:spcPct val="100000"/>
              </a:lnSpc>
              <a:spcBef>
                <a:spcPct val="0"/>
              </a:spcBef>
              <a:buClrTx/>
              <a:buFontTx/>
              <a:buNone/>
            </a:pPr>
            <a:r>
              <a:rPr lang="en-GB" altLang="en-US" sz="2000" b="1" dirty="0">
                <a:solidFill>
                  <a:schemeClr val="tx1"/>
                </a:solidFill>
              </a:rPr>
              <a:t>Reference Panel</a:t>
            </a:r>
          </a:p>
        </p:txBody>
      </p:sp>
      <p:sp>
        <p:nvSpPr>
          <p:cNvPr id="20" name="AutoShape 30"/>
          <p:cNvSpPr>
            <a:spLocks noChangeArrowheads="1"/>
          </p:cNvSpPr>
          <p:nvPr/>
        </p:nvSpPr>
        <p:spPr bwMode="auto">
          <a:xfrm rot="14260864">
            <a:off x="5730426" y="5326823"/>
            <a:ext cx="400050" cy="320675"/>
          </a:xfrm>
          <a:prstGeom prst="rightArrow">
            <a:avLst>
              <a:gd name="adj1" fmla="val 50000"/>
              <a:gd name="adj2" fmla="val 31188"/>
            </a:avLst>
          </a:prstGeom>
          <a:solidFill>
            <a:srgbClr val="FF00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algn="ctr"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algn="ctr"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algn="ctr"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algn="ctr"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eaLnBrk="1" hangingPunct="1"/>
            <a:endParaRPr lang="en-GB" altLang="en-US"/>
          </a:p>
        </p:txBody>
      </p:sp>
    </p:spTree>
    <p:extLst>
      <p:ext uri="{BB962C8B-B14F-4D97-AF65-F5344CB8AC3E}">
        <p14:creationId xmlns:p14="http://schemas.microsoft.com/office/powerpoint/2010/main" val="4240544772"/>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420</TotalTime>
  <Words>1950</Words>
  <Application>Microsoft Office PowerPoint</Application>
  <PresentationFormat>On-screen Show (4:3)</PresentationFormat>
  <Paragraphs>221</Paragraphs>
  <Slides>13</Slides>
  <Notes>13</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Thème Office</vt:lpstr>
      <vt:lpstr>QUALITY ACTION PROJECT STRUCTURE</vt:lpstr>
      <vt:lpstr>﻿The Joint Action “Improving Quality  in HIV Prevention” (QHP) </vt:lpstr>
      <vt:lpstr>Partners</vt:lpstr>
      <vt:lpstr>Coordinator</vt:lpstr>
      <vt:lpstr>Quality Action: Objectives</vt:lpstr>
      <vt:lpstr>Quality Action: Products</vt:lpstr>
      <vt:lpstr>Quality Action: Work Packages</vt:lpstr>
      <vt:lpstr>PowerPoint Presentation</vt:lpstr>
      <vt:lpstr>PowerPoint Presentation</vt:lpstr>
      <vt:lpstr>Project overview: Year 1</vt:lpstr>
      <vt:lpstr>Project overview: Year 2</vt:lpstr>
      <vt:lpstr>Project overview: Year 3</vt:lpstr>
      <vt:lpstr>Thank you for your attention!</vt:lpstr>
    </vt:vector>
  </TitlesOfParts>
  <Company>Orangemetalic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HERE COMES THE MAIN TITLE  OF YOUR DOCUMENT</dc:title>
  <dc:creator>Erik Ney</dc:creator>
  <cp:lastModifiedBy>Ingrid Stegeman</cp:lastModifiedBy>
  <cp:revision>54</cp:revision>
  <dcterms:created xsi:type="dcterms:W3CDTF">2013-07-25T13:06:53Z</dcterms:created>
  <dcterms:modified xsi:type="dcterms:W3CDTF">2014-06-03T16:18:22Z</dcterms:modified>
</cp:coreProperties>
</file>